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56" r:id="rId2"/>
    <p:sldId id="257" r:id="rId3"/>
    <p:sldId id="260" r:id="rId4"/>
    <p:sldId id="259" r:id="rId5"/>
    <p:sldId id="261" r:id="rId6"/>
    <p:sldId id="262" r:id="rId7"/>
    <p:sldId id="263" r:id="rId8"/>
    <p:sldId id="264" r:id="rId9"/>
    <p:sldId id="266" r:id="rId10"/>
    <p:sldId id="267" r:id="rId11"/>
    <p:sldId id="269" r:id="rId12"/>
    <p:sldId id="270" r:id="rId13"/>
    <p:sldId id="272" r:id="rId14"/>
    <p:sldId id="274" r:id="rId15"/>
    <p:sldId id="271" r:id="rId1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ilgFEMDf4yh33Ok4Wwl0IdPM1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7" d="100"/>
          <a:sy n="57" d="100"/>
        </p:scale>
        <p:origin x="156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1:21:25.993"/>
    </inkml:context>
    <inkml:brush xml:id="br0">
      <inkml:brushProperty name="width" value="0.05" units="cm"/>
      <inkml:brushProperty name="height" value="0.05" units="cm"/>
      <inkml:brushProperty name="color" value="#33CCFF"/>
    </inkml:brush>
  </inkml:definitions>
  <inkml:trace contextRef="#ctx0" brushRef="#br0">0 3093 24575,'1'1'0,"-1"0"0,0-1 0,0 1 0,1 0 0,-1-1 0,0 1 0,1-1 0,-1 1 0,1-1 0,-1 1 0,1-1 0,-1 1 0,1-1 0,-1 1 0,1-1 0,-1 0 0,1 1 0,0-1 0,-1 0 0,1 0 0,0 1 0,-1-1 0,1 0 0,0 0 0,-1 0 0,1 0 0,0 0 0,-1 0 0,1 0 0,0 0 0,-1 0 0,1 0 0,0 0 0,-1 0 0,1 0 0,0-1 0,33-5 0,-29 5 0,21-4 0,0-1 0,0-1 0,-1-2 0,0 0 0,-1-2 0,0 0 0,0-2 0,-1 0 0,28-24 0,-23 13 0,-1-2 0,-1-2 0,-1 0 0,37-58 0,-48 68 0,1 1 0,0 0 0,29-23 0,-25 23 0,-1 0 0,26-33 0,5-19 0,-24 31 0,49-55 0,168-133 0,-200 191 0,-3 4 0,-2-2 0,53-60 0,-88 91 0,141-189 0,-39 54 0,-14 22 0,-60 76 0,3 1 0,59-54 0,24-25 0,-65 48 0,-41 54 0,1 0 0,0 0 0,1 1 0,0 0 0,1 1 0,1 1 0,28-21 0,-32 28 0,42-27 0,1 2 0,105-42 0,-85 47 0,119-58 0,55-39 0,-237 117 0,10-7 0,1 0 0,-2-2 0,0-1 0,0 0 0,-2-1 0,16-19 0,-7 9 0,43-35 0,28-1 0,5-3 0,-71 44 0,63-31 0,-46 27 0,89-43 0,-27 15 0,-46 31 0,-46 16 0,-1 1 0,20-11 0,-13 5 0,0 0 0,0 2 0,1 0 0,0 2 0,40-7 0,-27 8 0,3 0 0,69-3 0,-26 8 0,131 3 0,-204-1 0,0 1 0,0 0 0,1 0 0,-1 1 0,-1 0 0,1 1 0,0 0 0,-1 1 0,10 6 0,8 7 0,44 37 0,17 11 0,-79-59 0,1-1 0,0 0 0,1-1 0,0-1 0,-1 1 0,23 3 0,24 3 0,0-4 0,87 1 0,-120-8 0,2 1 0,0-1 0,-1-2 0,1-1 0,-1-1 0,36-10 0,-46 9 0,1 0 0,0 0 0,0 2 0,0 0 0,0 1 0,28 1 0,-41 1 0,0 0 0,0 0 0,0 1 0,1 0 0,-1-1 0,0 1 0,0 1 0,0-1 0,0 1 0,-1 0 0,1-1 0,0 2 0,-1-1 0,1 0 0,-1 1 0,0-1 0,0 1 0,0 0 0,0 0 0,0 0 0,-1 1 0,1-1 0,-1 1 0,0-1 0,0 1 0,0 0 0,-1 0 0,1 0 0,-1 0 0,0 0 0,0 0 0,1 5 0,0 23 0,0-1 0,-5 55 0,0-9 0,2 3 0,3 102 0,-2-180 0,0 0 0,0 0 0,1 0 0,-1 1 0,1-1 0,0 0 0,-1 0 0,1 0 0,0 0 0,0-1 0,0 1 0,1 0 0,-1 0 0,0 0 0,1-1 0,-1 1 0,1-1 0,1 2 0,0-1 0,0 0 0,1 0 0,-1-1 0,0 1 0,1-1 0,-1 0 0,1 0 0,-1 0 0,8 1 0,2-2 0,0 0 0,-1 0 0,1-1 0,0-1 0,15-3 0,36-11 0,-37 8 0,-1 2 0,1 0 0,0 2 0,28-1 0,-30 4 0,0-2 0,0-1 0,34-9 0,-34 6 0,1 2 0,0 1 0,27-2 0,-36 6 0,0-1 0,-1 1 0,0 0 0,0 1 0,0 1 0,17 4 0,-29-5 0,-1 0 0,1 1 0,0-1 0,-1 1 0,1 0 0,-1 0 0,0 0 0,0 0 0,1 0 0,-1 1 0,-1 0 0,1-1 0,0 1 0,-1 0 0,1 0 0,-1 0 0,0 1 0,0-1 0,0 1 0,-1-1 0,1 1 0,-1-1 0,0 1 0,0 0 0,0 0 0,1 5 0,-1 7 0,0 1 0,-3 25 0,1-28 0,0-1 0,1 1 0,1-1 0,4 25 0,-4-34 0,0 0 0,0 0 0,1 0 0,-1-1 0,1 1 0,0 0 0,1-1 0,-1 1 0,0-1 0,1 0 0,0 0 0,0 0 0,0 0 0,0 0 0,0-1 0,1 1 0,-1-1 0,1 0 0,-1 0 0,5 2 0,5 0 0,1 0 0,-1-1 0,1 0 0,-1-1 0,1-1 0,0 0 0,20-2 0,-12 1 0,39 5 0,-51-4 0,0 2 0,0-1 0,0 1 0,0 1 0,0 0 0,-1 0 0,1 1 0,-1 0 0,0 0 0,8 8 0,-12-8 0,0-1 0,0 1 0,-1 0 0,1 0 0,-1 1 0,-1 0 0,1-1 0,-1 1 0,0 0 0,0 1 0,0-1 0,-1 0 0,0 1 0,0 0 0,-1-1 0,1 10 0,1 15 0,1-1 0,2 1 0,1-1 0,1 0 0,2-1 0,24 53 0,-30-76 0,-1 0 0,1 0 0,0-1 0,1 1 0,-1-1 0,1 0 0,0 0 0,0-1 0,1 1 0,-1-1 0,1 0 0,9 4 0,-2-3 0,0 0 0,1 0 0,-1-1 0,1-1 0,16 2 0,3 0 0,24 4 0,96 3 0,-143-12 0,1 0 0,-1 1 0,1 0 0,0 1 0,13 3 0,-20-4 0,-1 0 0,0 1 0,0-1 0,0 1 0,0 0 0,0 0 0,-1 0 0,1 0 0,-1 0 0,1 0 0,-1 1 0,0-1 0,0 1 0,0 0 0,0-1 0,0 1 0,0 0 0,-1 0 0,0 0 0,1 1 0,0 2 0,2 10 0,-2-9 0,0 0 0,0 0 0,1 0 0,0 0 0,4 7 0,-5-12 0,0 0 0,0 0 0,0 1 0,0-1 0,0-1 0,0 1 0,0 0 0,1 0 0,-1-1 0,0 1 0,1-1 0,0 0 0,-1 0 0,1 0 0,0 0 0,0 0 0,2 0 0,19 2 0,-1-2 0,0 0 0,43-4 0,-1 0 0,1 2 0,128 2 0,-187 0 0,0-1 0,1 1 0,-1 0 0,0 1 0,0 0 0,-1 0 0,1 1 0,0-1 0,-1 1 0,1 1 0,-1-1 0,11 9 0,-13-8 0,0 0 0,-1 0 0,1 0 0,-1 0 0,0 1 0,0-1 0,0 1 0,-1 0 0,1 0 0,-1 0 0,0 0 0,-1 0 0,1 0 0,-1 1 0,0-1 0,0 1 0,-1 7 0,-2 140 0,-1-38 0,2-66 0,3 57 0,0-94 0,0-1 0,1 1 0,7 18 0,2 11 0,-5-17 0,1 1 0,0-1 0,2-1 0,1 0 0,0 0 0,2-1 0,1 0 0,0-1 0,2-1 0,0 0 0,1-1 0,1-1 0,32 24 0,-13-13 0,148 127 0,-135-105 0,-28-26 0,2 0 0,1-2 0,1-1 0,48 32 0,-65-49 0,0-1 0,0-1 0,0 1 0,1-2 0,-1 1 0,1-1 0,0-1 0,12 1 0,84-4 0,-44-1 0,23 1 0,140 4 0,-213 1 0,1 0 0,0 0 0,-1 2 0,1-1 0,-1 1 0,-1 1 0,13 7 0,-5-2 0,28 10 0,-35-18 0,-1 0 0,1-1 0,22 2 0,8 1 0,-34-3 0,0 1 0,1-1 0,-1 2 0,-1-1 0,1 1 0,10 7 0,-10-5 0,0-2 0,0 1 0,1-1 0,-1 0 0,17 4 0,4-4 0,1-1 0,0-2 0,53-4 0,-11 1 0,-39 2 0,-10 1 0,0-2 0,23-3 0,-38 3 0,1-1 0,-1 0 0,0-1 0,-1 0 0,1 0 0,0 0 0,-1-1 0,0 0 0,9-7 0,12-10 0,11-9 0,57-33 0,-82 56 0,0 0 0,0 1 0,1 0 0,0 1 0,0 0 0,0 2 0,0-1 0,23 0 0,-29 3 0,-1 0 0,0 0 0,0 0 0,1-1 0,-1-1 0,-1 1 0,1-1 0,0-1 0,-1 1 0,1-1 0,-1-1 0,0 1 0,0-1 0,-1 0 0,1-1 0,5-6 0,20-22 0,-1-1 0,34-51 0,-31 39 0,-28 39 0,0 1 0,0 0 0,1 0 0,0 0 0,0 1 0,0 0 0,1 1 0,0-1 0,0 2 0,0-1 0,1 1 0,-1 0 0,1 0 0,0 1 0,0 1 0,14-3 0,-16 4 0,0-1 0,1 0 0,-1-1 0,0 1 0,-1-1 0,1 0 0,0-1 0,-1 0 0,0 0 0,0 0 0,9-9 0,-1-1 0,-1-1 0,22-31 0,0-2 0,-1 2 0,40-71 0,-33 48 0,-32 53 0,0-1 0,-1 1 0,-1-2 0,6-20 0,14-74 0,-27 111 0,10-46 0,-1 10 0,6-75 0,-14 100 0,1 1 0,0-1 0,1 0 0,0 1 0,0 0 0,8-15 0,36-63 0,-14 29 0,-18 34 0,1 1 0,0 0 0,25-26 0,-18 23 0,47-70 0,-43 58 0,57-65 0,-73 94 0,55-59 0,93-74 0,-137 129-45,2 1-1,0 1 0,1 0 1,0 2-1,1 1 0,35-8 1,-17 4-1001,-26 7-5780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1:21:32.124"/>
    </inkml:context>
    <inkml:brush xml:id="br0">
      <inkml:brushProperty name="width" value="0.05" units="cm"/>
      <inkml:brushProperty name="height" value="0.05" units="cm"/>
      <inkml:brushProperty name="color" value="#33CCFF"/>
    </inkml:brush>
  </inkml:definitions>
  <inkml:trace contextRef="#ctx0" brushRef="#br0">91 0 24575,'0'444'0,"-1"-428"0,-1 0 0,-1 0 0,0-1 0,-1 1 0,-1-1 0,-11 25 0,9-21 0,0-1 0,1 1 0,-6 34 0,4 6 0,0-1 0,0 66 0,14 27 0,-3-134 0,0 0 0,1 0 0,0 0 0,1 0 0,2-1 0,11 25 0,96 158 0,-104-180 0,0 1 0,-2 1 0,11 40 0,6 66 0,-13-57 0,0-14 0,27 74 0,-22-85 0,-9-26 0,-1 1 0,0-1 0,-2 1 0,0 1 0,3 37 0,-8 16 0,-1-51 0,1 0 0,1 0 0,0 0 0,2 0 0,1 0 0,8 26 0,-2-17 0,0-1 0,-2 1 0,-2 1 0,-1-1 0,-1 1 0,-1 39 0,-5 696 0,3-755 0,1 0 0,0 0 0,1 0 0,0-1 0,7 19 0,-4-14 0,-1 0 0,4 22 0,-4-9 0,2 0 0,0 0 0,2-1 0,23 50 0,-25-61 0,-1-1 0,0 1 0,-1 1 0,-2-1 0,1 0 0,0 21 0,-5 115 0,-1-66 0,2-50 0,-2-13 0,2 1 0,1-1 0,1 1 0,2-1 0,0 0 0,9 29 0,33 56 0,-42-97 0,1 0 0,-2 1 0,1-1 0,-2 1 0,0-1 0,0 1 0,-2 0 0,0 21 0,1 21 0,-1-51-105,0-1 0,1 1 0,0-1 0,0 0 0,0 1 0,1-1 0,0 0 0,-1 0 0,1 0 0,1 0 0,-1 0 0,6 7 0,5 3-6721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1:19:24.590"/>
    </inkml:context>
    <inkml:brush xml:id="br0">
      <inkml:brushProperty name="width" value="0.05" units="cm"/>
      <inkml:brushProperty name="height" value="0.05" units="cm"/>
      <inkml:brushProperty name="color" value="#33CC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1:20:24.523"/>
    </inkml:context>
    <inkml:brush xml:id="br0">
      <inkml:brushProperty name="width" value="0.05" units="cm"/>
      <inkml:brushProperty name="height" value="0.05" units="cm"/>
      <inkml:brushProperty name="color" value="#33CCFF"/>
    </inkml:brush>
  </inkml:definitions>
  <inkml:trace contextRef="#ctx0" brushRef="#br0">0 3093 24575,'1'1'0,"-1"0"0,0-1 0,0 1 0,1 0 0,-1-1 0,0 1 0,1-1 0,-1 1 0,1-1 0,-1 1 0,1-1 0,-1 1 0,1-1 0,-1 1 0,1-1 0,-1 0 0,1 1 0,0-1 0,-1 0 0,1 0 0,0 1 0,-1-1 0,1 0 0,0 0 0,-1 0 0,1 0 0,0 0 0,-1 0 0,1 0 0,0 0 0,-1 0 0,1 0 0,0 0 0,-1 0 0,1 0 0,0-1 0,33-5 0,-29 5 0,21-4 0,0-1 0,0-1 0,-1-2 0,0 0 0,-1-2 0,0 0 0,0-2 0,-1 0 0,28-24 0,-23 13 0,-1-2 0,-1-2 0,-1 0 0,37-58 0,-48 68 0,1 1 0,0 0 0,29-23 0,-25 23 0,-1 0 0,26-33 0,5-19 0,-24 31 0,49-55 0,168-133 0,-200 191 0,-3 4 0,-2-2 0,53-60 0,-88 91 0,141-189 0,-39 54 0,-14 22 0,-60 76 0,3 1 0,59-54 0,24-25 0,-65 48 0,-41 54 0,1 0 0,0 0 0,1 1 0,0 0 0,1 1 0,1 1 0,28-21 0,-32 28 0,42-27 0,1 2 0,105-42 0,-85 47 0,119-58 0,55-39 0,-237 117 0,10-7 0,1 0 0,-2-2 0,0-1 0,0 0 0,-2-1 0,16-19 0,-7 9 0,43-35 0,28-1 0,5-3 0,-71 44 0,63-31 0,-46 27 0,89-43 0,-27 15 0,-46 31 0,-46 16 0,-1 1 0,20-11 0,-13 5 0,0 0 0,0 2 0,1 0 0,0 2 0,40-7 0,-27 8 0,3 0 0,69-3 0,-26 8 0,131 3 0,-204-1 0,0 1 0,0 0 0,1 0 0,-1 1 0,-1 0 0,1 1 0,0 0 0,-1 1 0,10 6 0,8 7 0,44 37 0,17 11 0,-79-59 0,1-1 0,0 0 0,1-1 0,0-1 0,-1 1 0,23 3 0,24 3 0,0-4 0,87 1 0,-120-8 0,2 1 0,0-1 0,-1-2 0,1-1 0,-1-1 0,36-10 0,-46 9 0,1 0 0,0 0 0,0 2 0,0 0 0,0 1 0,28 1 0,-41 1 0,0 0 0,0 0 0,0 1 0,1 0 0,-1-1 0,0 1 0,0 1 0,0-1 0,0 1 0,-1 0 0,1-1 0,0 2 0,-1-1 0,1 0 0,-1 1 0,0-1 0,0 1 0,0 0 0,0 0 0,0 0 0,-1 1 0,1-1 0,-1 1 0,0-1 0,0 1 0,0 0 0,-1 0 0,1 0 0,-1 0 0,0 0 0,0 0 0,1 5 0,0 23 0,0-1 0,-5 55 0,0-9 0,2 3 0,3 102 0,-2-180 0,0 0 0,0 0 0,1 0 0,-1 1 0,1-1 0,0 0 0,-1 0 0,1 0 0,0 0 0,0-1 0,0 1 0,1 0 0,-1 0 0,0 0 0,1-1 0,-1 1 0,1-1 0,1 2 0,0-1 0,0 0 0,1 0 0,-1-1 0,0 1 0,1-1 0,-1 0 0,1 0 0,-1 0 0,8 1 0,2-2 0,0 0 0,-1 0 0,1-1 0,0-1 0,15-3 0,36-11 0,-37 8 0,-1 2 0,1 0 0,0 2 0,28-1 0,-30 4 0,0-2 0,0-1 0,34-9 0,-34 6 0,1 2 0,0 1 0,27-2 0,-36 6 0,0-1 0,-1 1 0,0 0 0,0 1 0,0 1 0,17 4 0,-29-5 0,-1 0 0,1 1 0,0-1 0,-1 1 0,1 0 0,-1 0 0,0 0 0,0 0 0,1 0 0,-1 1 0,-1 0 0,1-1 0,0 1 0,-1 0 0,1 0 0,-1 0 0,0 1 0,0-1 0,0 1 0,-1-1 0,1 1 0,-1-1 0,0 1 0,0 0 0,0 0 0,1 5 0,-1 7 0,0 1 0,-3 25 0,1-28 0,0-1 0,1 1 0,1-1 0,4 25 0,-4-34 0,0 0 0,0 0 0,1 0 0,-1-1 0,1 1 0,0 0 0,1-1 0,-1 1 0,0-1 0,1 0 0,0 0 0,0 0 0,0 0 0,0 0 0,0-1 0,1 1 0,-1-1 0,1 0 0,-1 0 0,5 2 0,5 0 0,1 0 0,-1-1 0,1 0 0,-1-1 0,1-1 0,0 0 0,20-2 0,-12 1 0,39 5 0,-51-4 0,0 2 0,0-1 0,0 1 0,0 1 0,0 0 0,-1 0 0,1 1 0,-1 0 0,0 0 0,8 8 0,-12-8 0,0-1 0,0 1 0,-1 0 0,1 0 0,-1 1 0,-1 0 0,1-1 0,-1 1 0,0 0 0,0 1 0,0-1 0,-1 0 0,0 1 0,0 0 0,-1-1 0,1 10 0,1 15 0,1-1 0,2 1 0,1-1 0,1 0 0,2-1 0,24 53 0,-30-76 0,-1 0 0,1 0 0,0-1 0,1 1 0,-1-1 0,1 0 0,0 0 0,0-1 0,1 1 0,-1-1 0,1 0 0,9 4 0,-2-3 0,0 0 0,1 0 0,-1-1 0,1-1 0,16 2 0,3 0 0,24 4 0,96 3 0,-143-12 0,1 0 0,-1 1 0,1 0 0,0 1 0,13 3 0,-20-4 0,-1 0 0,0 1 0,0-1 0,0 1 0,0 0 0,0 0 0,-1 0 0,1 0 0,-1 0 0,1 0 0,-1 1 0,0-1 0,0 1 0,0 0 0,0-1 0,0 1 0,0 0 0,-1 0 0,0 0 0,1 1 0,0 2 0,2 10 0,-2-9 0,0 0 0,0 0 0,1 0 0,0 0 0,4 7 0,-5-12 0,0 0 0,0 0 0,0 1 0,0-1 0,0-1 0,0 1 0,0 0 0,1 0 0,-1-1 0,0 1 0,1-1 0,0 0 0,-1 0 0,1 0 0,0 0 0,0 0 0,2 0 0,19 2 0,-1-2 0,0 0 0,43-4 0,-1 0 0,1 2 0,128 2 0,-187 0 0,0-1 0,1 1 0,-1 0 0,0 1 0,0 0 0,-1 0 0,1 1 0,0-1 0,-1 1 0,1 1 0,-1-1 0,11 9 0,-13-8 0,0 0 0,-1 0 0,1 0 0,-1 0 0,0 1 0,0-1 0,0 1 0,-1 0 0,1 0 0,-1 0 0,0 0 0,-1 0 0,1 0 0,-1 1 0,0-1 0,0 1 0,-1 7 0,-2 140 0,-1-38 0,2-66 0,3 57 0,0-94 0,0-1 0,1 1 0,7 18 0,2 11 0,-5-17 0,1 1 0,0-1 0,2-1 0,1 0 0,0 0 0,2-1 0,1 0 0,0-1 0,2-1 0,0 0 0,1-1 0,1-1 0,32 24 0,-13-13 0,148 127 0,-135-105 0,-28-26 0,2 0 0,1-2 0,1-1 0,48 32 0,-65-49 0,0-1 0,0-1 0,0 1 0,1-2 0,-1 1 0,1-1 0,0-1 0,12 1 0,84-4 0,-44-1 0,23 1 0,140 4 0,-213 1 0,1 0 0,0 0 0,-1 2 0,1-1 0,-1 1 0,-1 1 0,13 7 0,-5-2 0,28 10 0,-35-18 0,-1 0 0,1-1 0,22 2 0,8 1 0,-34-3 0,0 1 0,1-1 0,-1 2 0,-1-1 0,1 1 0,10 7 0,-10-5 0,0-2 0,0 1 0,1-1 0,-1 0 0,17 4 0,4-4 0,1-1 0,0-2 0,53-4 0,-11 1 0,-39 2 0,-10 1 0,0-2 0,23-3 0,-38 3 0,1-1 0,-1 0 0,0-1 0,-1 0 0,1 0 0,0 0 0,-1-1 0,0 0 0,9-7 0,12-10 0,11-9 0,57-33 0,-82 56 0,0 0 0,0 1 0,1 0 0,0 1 0,0 0 0,0 2 0,0-1 0,23 0 0,-29 3 0,-1 0 0,0 0 0,0 0 0,1-1 0,-1-1 0,-1 1 0,1-1 0,0-1 0,-1 1 0,1-1 0,-1-1 0,0 1 0,0-1 0,-1 0 0,1-1 0,5-6 0,20-22 0,-1-1 0,34-51 0,-31 39 0,-28 39 0,0 1 0,0 0 0,1 0 0,0 0 0,0 1 0,0 0 0,1 1 0,0-1 0,0 2 0,0-1 0,1 1 0,-1 0 0,1 0 0,0 1 0,0 1 0,14-3 0,-16 4 0,0-1 0,1 0 0,-1-1 0,0 1 0,-1-1 0,1 0 0,0-1 0,-1 0 0,0 0 0,0 0 0,9-9 0,-1-1 0,-1-1 0,22-31 0,0-2 0,-1 2 0,40-71 0,-33 48 0,-32 53 0,0-1 0,-1 1 0,-1-2 0,6-20 0,14-74 0,-27 111 0,10-46 0,-1 10 0,6-75 0,-14 100 0,1 1 0,0-1 0,1 0 0,0 1 0,0 0 0,8-15 0,36-63 0,-14 29 0,-18 34 0,1 1 0,0 0 0,25-26 0,-18 23 0,47-70 0,-43 58 0,57-65 0,-73 94 0,55-59 0,93-74 0,-137 129-45,2 1-1,0 1 0,1 0 1,0 2-1,1 1 0,35-8 1,-17 4-1001,-26 7-5780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1:20:31.295"/>
    </inkml:context>
    <inkml:brush xml:id="br0">
      <inkml:brushProperty name="width" value="0.05" units="cm"/>
      <inkml:brushProperty name="height" value="0.05" units="cm"/>
      <inkml:brushProperty name="color" value="#33CCFF"/>
    </inkml:brush>
  </inkml:definitions>
  <inkml:trace contextRef="#ctx0" brushRef="#br0">91 0 24575,'0'444'0,"-1"-428"0,-1 0 0,-1 0 0,0-1 0,-1 1 0,-1-1 0,-11 25 0,9-21 0,0-1 0,1 1 0,-6 34 0,4 6 0,0-1 0,0 66 0,14 27 0,-3-134 0,0 0 0,1 0 0,0 0 0,1 0 0,2-1 0,11 25 0,96 158 0,-104-180 0,0 1 0,-2 1 0,11 40 0,6 66 0,-13-57 0,0-14 0,27 74 0,-22-85 0,-9-26 0,-1 1 0,0-1 0,-2 1 0,0 1 0,3 37 0,-8 16 0,-1-51 0,1 0 0,1 0 0,0 0 0,2 0 0,1 0 0,8 26 0,-2-17 0,0-1 0,-2 1 0,-2 1 0,-1-1 0,-1 1 0,-1 39 0,-5 696 0,3-755 0,1 0 0,0 0 0,1 0 0,0-1 0,7 19 0,-4-14 0,-1 0 0,4 22 0,-4-9 0,2 0 0,0 0 0,2-1 0,23 50 0,-25-61 0,-1-1 0,0 1 0,-1 1 0,-2-1 0,1 0 0,0 21 0,-5 115 0,-1-66 0,2-50 0,-2-13 0,2 1 0,1-1 0,1 1 0,2-1 0,0 0 0,9 29 0,33 56 0,-42-97 0,1 0 0,-2 1 0,1-1 0,-2 1 0,0-1 0,0 1 0,-2 0 0,0 21 0,1 21 0,-1-51-105,0-1 0,1 1 0,0-1 0,0 0 0,0 1 0,1-1 0,0 0 0,-1 0 0,1 0 0,1 0 0,-1 0 0,6 7 0,5 3-6721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21:19:24.590"/>
    </inkml:context>
    <inkml:brush xml:id="br0">
      <inkml:brushProperty name="width" value="0.05" units="cm"/>
      <inkml:brushProperty name="height" value="0.05" units="cm"/>
      <inkml:brushProperty name="color" value="#33CC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937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601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
          <p:cNvSpPr>
            <a:spLocks noGrp="1"/>
          </p:cNvSpPr>
          <p:nvPr>
            <p:ph type="pic" idx="2"/>
          </p:nvPr>
        </p:nvSpPr>
        <p:spPr>
          <a:xfrm>
            <a:off x="1792288" y="612775"/>
            <a:ext cx="5486400" cy="4114800"/>
          </a:xfrm>
          <a:prstGeom prst="rect">
            <a:avLst/>
          </a:prstGeom>
          <a:noFill/>
          <a:ln>
            <a:noFill/>
          </a:ln>
        </p:spPr>
      </p:sp>
      <p:sp>
        <p:nvSpPr>
          <p:cNvPr id="64" name="Google Shape;64;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customXml" Target="../ink/ink4.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ustomXml" Target="../ink/ink3.xml"/><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customXml" Target="../ink/ink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39.png"/><Relationship Id="rId12" Type="http://schemas.openxmlformats.org/officeDocument/2006/relationships/image" Target="../media/image42.wmf"/><Relationship Id="rId2"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oleObject" Target="../embeddings/oleObject2.bin"/><Relationship Id="rId5" Type="http://schemas.openxmlformats.org/officeDocument/2006/relationships/image" Target="../media/image37.png"/><Relationship Id="rId10" Type="http://schemas.openxmlformats.org/officeDocument/2006/relationships/image" Target="../media/image41.wmf"/><Relationship Id="rId4" Type="http://schemas.openxmlformats.org/officeDocument/2006/relationships/image" Target="../media/image36.png"/><Relationship Id="rId9" Type="http://schemas.openxmlformats.org/officeDocument/2006/relationships/oleObject" Target="../embeddings/oleObject1.bin"/><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customXml" Target="../ink/ink2.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6F991E8-04A8-762E-A942-F07CA7A59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898" y="2198034"/>
            <a:ext cx="3316203" cy="24997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4AECB3F-B37D-4E1D-F7D5-A01858DEC0E7}"/>
              </a:ext>
            </a:extLst>
          </p:cNvPr>
          <p:cNvSpPr txBox="1"/>
          <p:nvPr/>
        </p:nvSpPr>
        <p:spPr>
          <a:xfrm>
            <a:off x="144964" y="278650"/>
            <a:ext cx="6336047" cy="400110"/>
          </a:xfrm>
          <a:prstGeom prst="rect">
            <a:avLst/>
          </a:prstGeom>
          <a:noFill/>
        </p:spPr>
        <p:txBody>
          <a:bodyPr wrap="square" rtlCol="0">
            <a:spAutoFit/>
          </a:bodyPr>
          <a:lstStyle/>
          <a:p>
            <a:r>
              <a:rPr lang="es-ES" sz="2000" b="1" dirty="0"/>
              <a:t>MODELO BIVARIADO</a:t>
            </a:r>
            <a:endParaRPr lang="es-CO" sz="2000" b="1" dirty="0"/>
          </a:p>
        </p:txBody>
      </p:sp>
      <p:sp>
        <p:nvSpPr>
          <p:cNvPr id="2" name="Rectángulo 1">
            <a:extLst>
              <a:ext uri="{FF2B5EF4-FFF2-40B4-BE49-F238E27FC236}">
                <a16:creationId xmlns:a16="http://schemas.microsoft.com/office/drawing/2014/main" id="{336C91D2-4EDC-7FC6-7304-AA10F658124A}"/>
              </a:ext>
            </a:extLst>
          </p:cNvPr>
          <p:cNvSpPr/>
          <p:nvPr/>
        </p:nvSpPr>
        <p:spPr>
          <a:xfrm>
            <a:off x="1034901" y="1888462"/>
            <a:ext cx="1940263" cy="21269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dirty="0"/>
              <a:t>ELEVACION (msnm)</a:t>
            </a:r>
            <a:endParaRPr lang="es-CO" dirty="0"/>
          </a:p>
        </p:txBody>
      </p:sp>
      <p:graphicFrame>
        <p:nvGraphicFramePr>
          <p:cNvPr id="3" name="Tabla 4">
            <a:extLst>
              <a:ext uri="{FF2B5EF4-FFF2-40B4-BE49-F238E27FC236}">
                <a16:creationId xmlns:a16="http://schemas.microsoft.com/office/drawing/2014/main" id="{F2ECD7D1-772F-70D1-1C6F-AE96D1A371F9}"/>
              </a:ext>
            </a:extLst>
          </p:cNvPr>
          <p:cNvGraphicFramePr>
            <a:graphicFrameLocks noGrp="1"/>
          </p:cNvGraphicFramePr>
          <p:nvPr>
            <p:extLst>
              <p:ext uri="{D42A27DB-BD31-4B8C-83A1-F6EECF244321}">
                <p14:modId xmlns:p14="http://schemas.microsoft.com/office/powerpoint/2010/main" val="2370095355"/>
              </p:ext>
            </p:extLst>
          </p:nvPr>
        </p:nvGraphicFramePr>
        <p:xfrm>
          <a:off x="1034901" y="2198034"/>
          <a:ext cx="1417676" cy="2225040"/>
        </p:xfrm>
        <a:graphic>
          <a:graphicData uri="http://schemas.openxmlformats.org/drawingml/2006/table">
            <a:tbl>
              <a:tblPr firstRow="1" bandRow="1">
                <a:tableStyleId>{5C22544A-7EE6-4342-B048-85BDC9FD1C3A}</a:tableStyleId>
              </a:tblPr>
              <a:tblGrid>
                <a:gridCol w="708838">
                  <a:extLst>
                    <a:ext uri="{9D8B030D-6E8A-4147-A177-3AD203B41FA5}">
                      <a16:colId xmlns:a16="http://schemas.microsoft.com/office/drawing/2014/main" val="142085647"/>
                    </a:ext>
                  </a:extLst>
                </a:gridCol>
                <a:gridCol w="708838">
                  <a:extLst>
                    <a:ext uri="{9D8B030D-6E8A-4147-A177-3AD203B41FA5}">
                      <a16:colId xmlns:a16="http://schemas.microsoft.com/office/drawing/2014/main" val="435471154"/>
                    </a:ext>
                  </a:extLst>
                </a:gridCol>
              </a:tblGrid>
              <a:tr h="370840">
                <a:tc>
                  <a:txBody>
                    <a:bodyPr/>
                    <a:lstStyle/>
                    <a:p>
                      <a:pPr marR="0" algn="ctr" rtl="0">
                        <a:lnSpc>
                          <a:spcPct val="100000"/>
                        </a:lnSpc>
                        <a:spcBef>
                          <a:spcPts val="0"/>
                        </a:spcBef>
                        <a:spcAft>
                          <a:spcPts val="0"/>
                        </a:spcAft>
                        <a:buClr>
                          <a:srgbClr val="000000"/>
                        </a:buClr>
                        <a:buFont typeface="Arial"/>
                      </a:pPr>
                      <a:r>
                        <a:rPr lang="es-ES" sz="1400" b="0" i="0" u="none" strike="noStrike" cap="none" dirty="0">
                          <a:solidFill>
                            <a:schemeClr val="dk1"/>
                          </a:solidFill>
                          <a:latin typeface="+mn-lt"/>
                          <a:ea typeface="+mn-ea"/>
                          <a:cs typeface="+mn-cs"/>
                          <a:sym typeface="Arial"/>
                        </a:rPr>
                        <a:t>0</a:t>
                      </a:r>
                      <a:endParaRPr lang="es-CO" sz="1400" b="0" i="0" u="none" strike="noStrike" cap="none" dirty="0">
                        <a:solidFill>
                          <a:schemeClr val="dk1"/>
                        </a:solidFill>
                        <a:latin typeface="+mn-lt"/>
                        <a:ea typeface="+mn-ea"/>
                        <a:cs typeface="+mn-cs"/>
                        <a:sym typeface="Arial"/>
                      </a:endParaRPr>
                    </a:p>
                  </a:txBody>
                  <a:tcPr>
                    <a:solidFill>
                      <a:schemeClr val="bg1">
                        <a:lumMod val="85000"/>
                      </a:schemeClr>
                    </a:solidFill>
                  </a:tcPr>
                </a:tc>
                <a:tc>
                  <a:txBody>
                    <a:bodyPr/>
                    <a:lstStyle/>
                    <a:p>
                      <a:pPr marR="0" algn="ctr" rtl="0">
                        <a:lnSpc>
                          <a:spcPct val="100000"/>
                        </a:lnSpc>
                        <a:spcBef>
                          <a:spcPts val="0"/>
                        </a:spcBef>
                        <a:spcAft>
                          <a:spcPts val="0"/>
                        </a:spcAft>
                        <a:buClr>
                          <a:srgbClr val="000000"/>
                        </a:buClr>
                        <a:buFont typeface="Arial"/>
                      </a:pPr>
                      <a:r>
                        <a:rPr lang="es-ES" sz="1400" b="0" i="0" u="none" strike="noStrike" cap="none" dirty="0">
                          <a:solidFill>
                            <a:schemeClr val="dk1"/>
                          </a:solidFill>
                          <a:latin typeface="+mn-lt"/>
                          <a:ea typeface="+mn-ea"/>
                          <a:cs typeface="+mn-cs"/>
                          <a:sym typeface="Arial"/>
                        </a:rPr>
                        <a:t>1000</a:t>
                      </a:r>
                      <a:endParaRPr lang="es-CO" sz="140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627469642"/>
                  </a:ext>
                </a:extLst>
              </a:tr>
              <a:tr h="370840">
                <a:tc>
                  <a:txBody>
                    <a:bodyPr/>
                    <a:lstStyle/>
                    <a:p>
                      <a:pPr marR="0" algn="ctr" rtl="0">
                        <a:lnSpc>
                          <a:spcPct val="100000"/>
                        </a:lnSpc>
                        <a:spcBef>
                          <a:spcPts val="0"/>
                        </a:spcBef>
                        <a:spcAft>
                          <a:spcPts val="0"/>
                        </a:spcAft>
                        <a:buClr>
                          <a:srgbClr val="000000"/>
                        </a:buClr>
                        <a:buFont typeface="Arial"/>
                      </a:pPr>
                      <a:r>
                        <a:rPr lang="es-ES" sz="1400" b="0" i="0" u="none" strike="noStrike" cap="none" dirty="0">
                          <a:solidFill>
                            <a:schemeClr val="dk1"/>
                          </a:solidFill>
                          <a:latin typeface="+mn-lt"/>
                          <a:ea typeface="+mn-ea"/>
                          <a:cs typeface="+mn-cs"/>
                          <a:sym typeface="Arial"/>
                        </a:rPr>
                        <a:t>1000</a:t>
                      </a:r>
                      <a:endParaRPr lang="es-CO" sz="1400" b="0" i="0" u="none" strike="noStrike" cap="none" dirty="0">
                        <a:solidFill>
                          <a:schemeClr val="dk1"/>
                        </a:solidFill>
                        <a:latin typeface="+mn-lt"/>
                        <a:ea typeface="+mn-ea"/>
                        <a:cs typeface="+mn-cs"/>
                        <a:sym typeface="Arial"/>
                      </a:endParaRPr>
                    </a:p>
                  </a:txBody>
                  <a:tcPr>
                    <a:solidFill>
                      <a:schemeClr val="bg1">
                        <a:lumMod val="85000"/>
                      </a:schemeClr>
                    </a:solidFill>
                  </a:tcPr>
                </a:tc>
                <a:tc>
                  <a:txBody>
                    <a:bodyPr/>
                    <a:lstStyle/>
                    <a:p>
                      <a:pPr algn="ctr"/>
                      <a:r>
                        <a:rPr lang="es-ES" dirty="0"/>
                        <a:t>1438</a:t>
                      </a:r>
                      <a:endParaRPr lang="es-CO" dirty="0"/>
                    </a:p>
                  </a:txBody>
                  <a:tcPr>
                    <a:solidFill>
                      <a:schemeClr val="bg1">
                        <a:lumMod val="85000"/>
                      </a:schemeClr>
                    </a:solidFill>
                  </a:tcPr>
                </a:tc>
                <a:extLst>
                  <a:ext uri="{0D108BD9-81ED-4DB2-BD59-A6C34878D82A}">
                    <a16:rowId xmlns:a16="http://schemas.microsoft.com/office/drawing/2014/main" val="1067409998"/>
                  </a:ext>
                </a:extLst>
              </a:tr>
              <a:tr h="370840">
                <a:tc>
                  <a:txBody>
                    <a:bodyPr/>
                    <a:lstStyle/>
                    <a:p>
                      <a:pPr algn="ctr"/>
                      <a:r>
                        <a:rPr lang="es-ES" dirty="0"/>
                        <a:t>1438</a:t>
                      </a:r>
                      <a:endParaRPr lang="es-CO" dirty="0"/>
                    </a:p>
                  </a:txBody>
                  <a:tcPr>
                    <a:solidFill>
                      <a:schemeClr val="bg1">
                        <a:lumMod val="85000"/>
                      </a:schemeClr>
                    </a:solidFill>
                  </a:tcPr>
                </a:tc>
                <a:tc>
                  <a:txBody>
                    <a:bodyPr/>
                    <a:lstStyle/>
                    <a:p>
                      <a:pPr algn="ctr"/>
                      <a:r>
                        <a:rPr lang="es-ES" dirty="0"/>
                        <a:t>1688</a:t>
                      </a:r>
                      <a:endParaRPr lang="es-CO" dirty="0"/>
                    </a:p>
                  </a:txBody>
                  <a:tcPr>
                    <a:solidFill>
                      <a:schemeClr val="bg1">
                        <a:lumMod val="85000"/>
                      </a:schemeClr>
                    </a:solidFill>
                  </a:tcPr>
                </a:tc>
                <a:extLst>
                  <a:ext uri="{0D108BD9-81ED-4DB2-BD59-A6C34878D82A}">
                    <a16:rowId xmlns:a16="http://schemas.microsoft.com/office/drawing/2014/main" val="2945186002"/>
                  </a:ext>
                </a:extLst>
              </a:tr>
              <a:tr h="370840">
                <a:tc>
                  <a:txBody>
                    <a:bodyPr/>
                    <a:lstStyle/>
                    <a:p>
                      <a:pPr algn="ctr"/>
                      <a:r>
                        <a:rPr lang="es-ES" dirty="0"/>
                        <a:t>1688</a:t>
                      </a:r>
                      <a:endParaRPr lang="es-CO" dirty="0"/>
                    </a:p>
                  </a:txBody>
                  <a:tcPr>
                    <a:solidFill>
                      <a:schemeClr val="bg1">
                        <a:lumMod val="85000"/>
                      </a:schemeClr>
                    </a:solidFill>
                  </a:tcPr>
                </a:tc>
                <a:tc>
                  <a:txBody>
                    <a:bodyPr/>
                    <a:lstStyle/>
                    <a:p>
                      <a:pPr algn="ctr"/>
                      <a:r>
                        <a:rPr lang="es-ES" dirty="0"/>
                        <a:t>1708</a:t>
                      </a:r>
                      <a:endParaRPr lang="es-CO" dirty="0"/>
                    </a:p>
                  </a:txBody>
                  <a:tcPr>
                    <a:solidFill>
                      <a:schemeClr val="bg1">
                        <a:lumMod val="85000"/>
                      </a:schemeClr>
                    </a:solidFill>
                  </a:tcPr>
                </a:tc>
                <a:extLst>
                  <a:ext uri="{0D108BD9-81ED-4DB2-BD59-A6C34878D82A}">
                    <a16:rowId xmlns:a16="http://schemas.microsoft.com/office/drawing/2014/main" val="2222667383"/>
                  </a:ext>
                </a:extLst>
              </a:tr>
              <a:tr h="370840">
                <a:tc>
                  <a:txBody>
                    <a:bodyPr/>
                    <a:lstStyle/>
                    <a:p>
                      <a:pPr algn="ctr"/>
                      <a:r>
                        <a:rPr lang="es-ES" dirty="0"/>
                        <a:t>1708</a:t>
                      </a:r>
                      <a:endParaRPr lang="es-CO" dirty="0"/>
                    </a:p>
                  </a:txBody>
                  <a:tcPr>
                    <a:solidFill>
                      <a:schemeClr val="bg1">
                        <a:lumMod val="85000"/>
                      </a:schemeClr>
                    </a:solidFill>
                  </a:tcPr>
                </a:tc>
                <a:tc>
                  <a:txBody>
                    <a:bodyPr/>
                    <a:lstStyle/>
                    <a:p>
                      <a:pPr algn="ctr"/>
                      <a:r>
                        <a:rPr lang="es-ES" dirty="0"/>
                        <a:t>1950</a:t>
                      </a:r>
                      <a:endParaRPr lang="es-CO" dirty="0"/>
                    </a:p>
                  </a:txBody>
                  <a:tcPr>
                    <a:solidFill>
                      <a:schemeClr val="bg1">
                        <a:lumMod val="85000"/>
                      </a:schemeClr>
                    </a:solidFill>
                  </a:tcPr>
                </a:tc>
                <a:extLst>
                  <a:ext uri="{0D108BD9-81ED-4DB2-BD59-A6C34878D82A}">
                    <a16:rowId xmlns:a16="http://schemas.microsoft.com/office/drawing/2014/main" val="1985371112"/>
                  </a:ext>
                </a:extLst>
              </a:tr>
              <a:tr h="370840">
                <a:tc>
                  <a:txBody>
                    <a:bodyPr/>
                    <a:lstStyle/>
                    <a:p>
                      <a:pPr algn="ctr"/>
                      <a:r>
                        <a:rPr lang="es-ES" dirty="0"/>
                        <a:t>&gt;1950</a:t>
                      </a:r>
                      <a:endParaRPr lang="es-CO" dirty="0"/>
                    </a:p>
                  </a:txBody>
                  <a:tcPr>
                    <a:solidFill>
                      <a:schemeClr val="bg1">
                        <a:lumMod val="85000"/>
                      </a:schemeClr>
                    </a:solidFill>
                  </a:tcPr>
                </a:tc>
                <a:tc>
                  <a:txBody>
                    <a:bodyPr/>
                    <a:lstStyle/>
                    <a:p>
                      <a:pPr algn="ctr"/>
                      <a:endParaRPr lang="es-CO" dirty="0"/>
                    </a:p>
                  </a:txBody>
                  <a:tcPr>
                    <a:solidFill>
                      <a:schemeClr val="bg1">
                        <a:lumMod val="85000"/>
                      </a:schemeClr>
                    </a:solidFill>
                  </a:tcPr>
                </a:tc>
                <a:extLst>
                  <a:ext uri="{0D108BD9-81ED-4DB2-BD59-A6C34878D82A}">
                    <a16:rowId xmlns:a16="http://schemas.microsoft.com/office/drawing/2014/main" val="1774725298"/>
                  </a:ext>
                </a:extLst>
              </a:tr>
            </a:tbl>
          </a:graphicData>
        </a:graphic>
      </p:graphicFrame>
      <p:graphicFrame>
        <p:nvGraphicFramePr>
          <p:cNvPr id="11" name="Tabla 10">
            <a:extLst>
              <a:ext uri="{FF2B5EF4-FFF2-40B4-BE49-F238E27FC236}">
                <a16:creationId xmlns:a16="http://schemas.microsoft.com/office/drawing/2014/main" id="{E663709A-05D0-4644-707F-6896EE0A5BEB}"/>
              </a:ext>
            </a:extLst>
          </p:cNvPr>
          <p:cNvGraphicFramePr>
            <a:graphicFrameLocks noGrp="1"/>
          </p:cNvGraphicFramePr>
          <p:nvPr>
            <p:extLst>
              <p:ext uri="{D42A27DB-BD31-4B8C-83A1-F6EECF244321}">
                <p14:modId xmlns:p14="http://schemas.microsoft.com/office/powerpoint/2010/main" val="1890151392"/>
              </p:ext>
            </p:extLst>
          </p:nvPr>
        </p:nvGraphicFramePr>
        <p:xfrm>
          <a:off x="6326457" y="2198034"/>
          <a:ext cx="2253441" cy="2461932"/>
        </p:xfrm>
        <a:graphic>
          <a:graphicData uri="http://schemas.openxmlformats.org/drawingml/2006/table">
            <a:tbl>
              <a:tblPr firstRow="1" bandRow="1">
                <a:tableStyleId>{073A0DAA-6AF3-43AB-8588-CEC1D06C72B9}</a:tableStyleId>
              </a:tblPr>
              <a:tblGrid>
                <a:gridCol w="2253441">
                  <a:extLst>
                    <a:ext uri="{9D8B030D-6E8A-4147-A177-3AD203B41FA5}">
                      <a16:colId xmlns:a16="http://schemas.microsoft.com/office/drawing/2014/main" val="3322075009"/>
                    </a:ext>
                  </a:extLst>
                </a:gridCol>
              </a:tblGrid>
              <a:tr h="410322">
                <a:tc>
                  <a:txBody>
                    <a:bodyPr/>
                    <a:lstStyle/>
                    <a:p>
                      <a:pPr algn="ctr"/>
                      <a:r>
                        <a:rPr lang="es-ES" b="1" dirty="0"/>
                        <a:t>PESOS</a:t>
                      </a:r>
                      <a:endParaRPr lang="es-CO" b="1" dirty="0"/>
                    </a:p>
                  </a:txBody>
                  <a:tcPr/>
                </a:tc>
                <a:extLst>
                  <a:ext uri="{0D108BD9-81ED-4DB2-BD59-A6C34878D82A}">
                    <a16:rowId xmlns:a16="http://schemas.microsoft.com/office/drawing/2014/main" val="2346625795"/>
                  </a:ext>
                </a:extLst>
              </a:tr>
              <a:tr h="410322">
                <a:tc>
                  <a:txBody>
                    <a:bodyPr/>
                    <a:lstStyle/>
                    <a:p>
                      <a:r>
                        <a:rPr lang="es-CO" dirty="0"/>
                        <a:t>0.0 0.0 </a:t>
                      </a:r>
                    </a:p>
                  </a:txBody>
                  <a:tcPr/>
                </a:tc>
                <a:extLst>
                  <a:ext uri="{0D108BD9-81ED-4DB2-BD59-A6C34878D82A}">
                    <a16:rowId xmlns:a16="http://schemas.microsoft.com/office/drawing/2014/main" val="3366535325"/>
                  </a:ext>
                </a:extLst>
              </a:tr>
              <a:tr h="410322">
                <a:tc>
                  <a:txBody>
                    <a:bodyPr/>
                    <a:lstStyle/>
                    <a:p>
                      <a:r>
                        <a:rPr lang="es-CO" dirty="0"/>
                        <a:t>0.04723981900452489 </a:t>
                      </a:r>
                    </a:p>
                  </a:txBody>
                  <a:tcPr/>
                </a:tc>
                <a:extLst>
                  <a:ext uri="{0D108BD9-81ED-4DB2-BD59-A6C34878D82A}">
                    <a16:rowId xmlns:a16="http://schemas.microsoft.com/office/drawing/2014/main" val="1674827864"/>
                  </a:ext>
                </a:extLst>
              </a:tr>
              <a:tr h="410322">
                <a:tc>
                  <a:txBody>
                    <a:bodyPr/>
                    <a:lstStyle/>
                    <a:p>
                      <a:r>
                        <a:rPr lang="es-CO" dirty="0"/>
                        <a:t>0.005986560781918142  </a:t>
                      </a:r>
                    </a:p>
                  </a:txBody>
                  <a:tcPr/>
                </a:tc>
                <a:extLst>
                  <a:ext uri="{0D108BD9-81ED-4DB2-BD59-A6C34878D82A}">
                    <a16:rowId xmlns:a16="http://schemas.microsoft.com/office/drawing/2014/main" val="2424660964"/>
                  </a:ext>
                </a:extLst>
              </a:tr>
              <a:tr h="410322">
                <a:tc>
                  <a:txBody>
                    <a:bodyPr/>
                    <a:lstStyle/>
                    <a:p>
                      <a:r>
                        <a:rPr lang="es-CO" dirty="0"/>
                        <a:t>0.06495098039215685 </a:t>
                      </a:r>
                    </a:p>
                  </a:txBody>
                  <a:tcPr/>
                </a:tc>
                <a:extLst>
                  <a:ext uri="{0D108BD9-81ED-4DB2-BD59-A6C34878D82A}">
                    <a16:rowId xmlns:a16="http://schemas.microsoft.com/office/drawing/2014/main" val="2957425077"/>
                  </a:ext>
                </a:extLst>
              </a:tr>
              <a:tr h="410322">
                <a:tc>
                  <a:txBody>
                    <a:bodyPr/>
                    <a:lstStyle/>
                    <a:p>
                      <a:r>
                        <a:rPr lang="es-CO" dirty="0"/>
                        <a:t>3.7361406219818427</a:t>
                      </a:r>
                    </a:p>
                  </a:txBody>
                  <a:tcPr/>
                </a:tc>
                <a:extLst>
                  <a:ext uri="{0D108BD9-81ED-4DB2-BD59-A6C34878D82A}">
                    <a16:rowId xmlns:a16="http://schemas.microsoft.com/office/drawing/2014/main" val="646067434"/>
                  </a:ext>
                </a:extLst>
              </a:tr>
            </a:tbl>
          </a:graphicData>
        </a:graphic>
      </p:graphicFrame>
    </p:spTree>
    <p:extLst>
      <p:ext uri="{BB962C8B-B14F-4D97-AF65-F5344CB8AC3E}">
        <p14:creationId xmlns:p14="http://schemas.microsoft.com/office/powerpoint/2010/main" val="2067546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97DF7A7-B13E-58FB-DCC9-5C4083F88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082" y="811126"/>
            <a:ext cx="6839836" cy="50013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4AECB3F-B37D-4E1D-F7D5-A01858DEC0E7}"/>
              </a:ext>
            </a:extLst>
          </p:cNvPr>
          <p:cNvSpPr txBox="1"/>
          <p:nvPr/>
        </p:nvSpPr>
        <p:spPr>
          <a:xfrm>
            <a:off x="144964" y="278650"/>
            <a:ext cx="6336047" cy="400110"/>
          </a:xfrm>
          <a:prstGeom prst="rect">
            <a:avLst/>
          </a:prstGeom>
          <a:noFill/>
        </p:spPr>
        <p:txBody>
          <a:bodyPr wrap="square" rtlCol="0">
            <a:spAutoFit/>
          </a:bodyPr>
          <a:lstStyle/>
          <a:p>
            <a:r>
              <a:rPr lang="es-ES" sz="2000" b="1" dirty="0"/>
              <a:t>MODELO BIVARIADO – MAPA SUCEPTIBILIDAD</a:t>
            </a:r>
            <a:endParaRPr lang="es-CO" sz="2000" b="1" dirty="0"/>
          </a:p>
        </p:txBody>
      </p:sp>
      <p:pic>
        <p:nvPicPr>
          <p:cNvPr id="6154" name="Picture 10" descr="Flecha Mapa Norte - Gráficos vectoriales gratis en Pixabay">
            <a:extLst>
              <a:ext uri="{FF2B5EF4-FFF2-40B4-BE49-F238E27FC236}">
                <a16:creationId xmlns:a16="http://schemas.microsoft.com/office/drawing/2014/main" id="{CA6EC5CE-5711-5828-BC4F-0059D8DE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488" y="4511541"/>
            <a:ext cx="428539" cy="61978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8B0CCE0-D61F-2EBD-0A70-7E3842D74BC8}"/>
              </a:ext>
            </a:extLst>
          </p:cNvPr>
          <p:cNvPicPr>
            <a:picLocks noChangeAspect="1"/>
          </p:cNvPicPr>
          <p:nvPr/>
        </p:nvPicPr>
        <p:blipFill>
          <a:blip r:embed="rId4"/>
          <a:stretch>
            <a:fillRect/>
          </a:stretch>
        </p:blipFill>
        <p:spPr>
          <a:xfrm>
            <a:off x="2576244" y="4860082"/>
            <a:ext cx="1027862" cy="271241"/>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96AA722E-4919-A422-5241-48CC0722C879}"/>
                  </a:ext>
                </a:extLst>
              </p14:cNvPr>
              <p14:cNvContentPartPr/>
              <p14:nvPr/>
            </p14:nvContentPartPr>
            <p14:xfrm>
              <a:off x="5064887" y="2655595"/>
              <a:ext cx="360" cy="360"/>
            </p14:xfrm>
          </p:contentPart>
        </mc:Choice>
        <mc:Fallback xmlns="">
          <p:pic>
            <p:nvPicPr>
              <p:cNvPr id="5" name="Entrada de lápiz 4">
                <a:extLst>
                  <a:ext uri="{FF2B5EF4-FFF2-40B4-BE49-F238E27FC236}">
                    <a16:creationId xmlns:a16="http://schemas.microsoft.com/office/drawing/2014/main" id="{96AA722E-4919-A422-5241-48CC0722C879}"/>
                  </a:ext>
                </a:extLst>
              </p:cNvPr>
              <p:cNvPicPr/>
              <p:nvPr/>
            </p:nvPicPr>
            <p:blipFill>
              <a:blip r:embed="rId6"/>
              <a:stretch>
                <a:fillRect/>
              </a:stretch>
            </p:blipFill>
            <p:spPr>
              <a:xfrm>
                <a:off x="5056247" y="2646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ABB9A548-F639-31DC-4C2B-BCC4E4B4A7E4}"/>
                  </a:ext>
                </a:extLst>
              </p14:cNvPr>
              <p14:cNvContentPartPr/>
              <p14:nvPr/>
            </p14:nvContentPartPr>
            <p14:xfrm>
              <a:off x="1844734" y="2090755"/>
              <a:ext cx="4483800" cy="1195200"/>
            </p14:xfrm>
          </p:contentPart>
        </mc:Choice>
        <mc:Fallback xmlns="">
          <p:pic>
            <p:nvPicPr>
              <p:cNvPr id="12" name="Entrada de lápiz 11">
                <a:extLst>
                  <a:ext uri="{FF2B5EF4-FFF2-40B4-BE49-F238E27FC236}">
                    <a16:creationId xmlns:a16="http://schemas.microsoft.com/office/drawing/2014/main" id="{ABB9A548-F639-31DC-4C2B-BCC4E4B4A7E4}"/>
                  </a:ext>
                </a:extLst>
              </p:cNvPr>
              <p:cNvPicPr/>
              <p:nvPr/>
            </p:nvPicPr>
            <p:blipFill>
              <a:blip r:embed="rId8"/>
              <a:stretch>
                <a:fillRect/>
              </a:stretch>
            </p:blipFill>
            <p:spPr>
              <a:xfrm>
                <a:off x="1835734" y="2081755"/>
                <a:ext cx="4501440" cy="121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9A0D22C3-064F-C7B0-2E53-70EB8326BDDA}"/>
                  </a:ext>
                </a:extLst>
              </p14:cNvPr>
              <p14:cNvContentPartPr/>
              <p14:nvPr/>
            </p14:nvContentPartPr>
            <p14:xfrm>
              <a:off x="6272734" y="1812835"/>
              <a:ext cx="245520" cy="1729800"/>
            </p14:xfrm>
          </p:contentPart>
        </mc:Choice>
        <mc:Fallback xmlns="">
          <p:pic>
            <p:nvPicPr>
              <p:cNvPr id="13" name="Entrada de lápiz 12">
                <a:extLst>
                  <a:ext uri="{FF2B5EF4-FFF2-40B4-BE49-F238E27FC236}">
                    <a16:creationId xmlns:a16="http://schemas.microsoft.com/office/drawing/2014/main" id="{9A0D22C3-064F-C7B0-2E53-70EB8326BDDA}"/>
                  </a:ext>
                </a:extLst>
              </p:cNvPr>
              <p:cNvPicPr/>
              <p:nvPr/>
            </p:nvPicPr>
            <p:blipFill>
              <a:blip r:embed="rId10"/>
              <a:stretch>
                <a:fillRect/>
              </a:stretch>
            </p:blipFill>
            <p:spPr>
              <a:xfrm>
                <a:off x="6264094" y="1803835"/>
                <a:ext cx="263160" cy="1747440"/>
              </a:xfrm>
              <a:prstGeom prst="rect">
                <a:avLst/>
              </a:prstGeom>
            </p:spPr>
          </p:pic>
        </mc:Fallback>
      </mc:AlternateContent>
    </p:spTree>
    <p:extLst>
      <p:ext uri="{BB962C8B-B14F-4D97-AF65-F5344CB8AC3E}">
        <p14:creationId xmlns:p14="http://schemas.microsoft.com/office/powerpoint/2010/main" val="499632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DA0DA84-9E4C-EF0B-9BED-9EDD72809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5" y="1118932"/>
            <a:ext cx="4381732" cy="32925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2639512-9B4B-AE4B-88D0-0778D16E7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531" y="1118932"/>
            <a:ext cx="4501084" cy="32912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10" descr="Flecha Mapa Norte - Gráficos vectoriales gratis en Pixabay">
            <a:extLst>
              <a:ext uri="{FF2B5EF4-FFF2-40B4-BE49-F238E27FC236}">
                <a16:creationId xmlns:a16="http://schemas.microsoft.com/office/drawing/2014/main" id="{63BA9EDE-F247-C1B8-1F34-C8C90091A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484" y="3647596"/>
            <a:ext cx="208443" cy="3014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Flecha Mapa Norte - Gráficos vectoriales gratis en Pixabay">
            <a:extLst>
              <a:ext uri="{FF2B5EF4-FFF2-40B4-BE49-F238E27FC236}">
                <a16:creationId xmlns:a16="http://schemas.microsoft.com/office/drawing/2014/main" id="{79A0BF26-AD1C-3241-FCA6-16FB570C6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240" y="3693760"/>
            <a:ext cx="176286" cy="25495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20125CE2-6D07-D373-A632-D2635B6E6C0F}"/>
              </a:ext>
            </a:extLst>
          </p:cNvPr>
          <p:cNvPicPr>
            <a:picLocks noChangeAspect="1"/>
          </p:cNvPicPr>
          <p:nvPr/>
        </p:nvPicPr>
        <p:blipFill>
          <a:blip r:embed="rId5"/>
          <a:stretch>
            <a:fillRect/>
          </a:stretch>
        </p:blipFill>
        <p:spPr>
          <a:xfrm>
            <a:off x="5363266" y="3793207"/>
            <a:ext cx="595131" cy="157048"/>
          </a:xfrm>
          <a:prstGeom prst="rect">
            <a:avLst/>
          </a:prstGeom>
        </p:spPr>
      </p:pic>
      <p:pic>
        <p:nvPicPr>
          <p:cNvPr id="9" name="Imagen 8">
            <a:extLst>
              <a:ext uri="{FF2B5EF4-FFF2-40B4-BE49-F238E27FC236}">
                <a16:creationId xmlns:a16="http://schemas.microsoft.com/office/drawing/2014/main" id="{18D71708-E65B-8ADA-3AE5-621310200B3A}"/>
              </a:ext>
            </a:extLst>
          </p:cNvPr>
          <p:cNvPicPr>
            <a:picLocks noChangeAspect="1"/>
          </p:cNvPicPr>
          <p:nvPr/>
        </p:nvPicPr>
        <p:blipFill>
          <a:blip r:embed="rId5"/>
          <a:stretch>
            <a:fillRect/>
          </a:stretch>
        </p:blipFill>
        <p:spPr>
          <a:xfrm>
            <a:off x="973541" y="3820295"/>
            <a:ext cx="613015" cy="161768"/>
          </a:xfrm>
          <a:prstGeom prst="rect">
            <a:avLst/>
          </a:prstGeom>
        </p:spPr>
      </p:pic>
      <p:sp>
        <p:nvSpPr>
          <p:cNvPr id="10" name="Rectángulo: esquinas redondeadas 9">
            <a:extLst>
              <a:ext uri="{FF2B5EF4-FFF2-40B4-BE49-F238E27FC236}">
                <a16:creationId xmlns:a16="http://schemas.microsoft.com/office/drawing/2014/main" id="{9A904A6A-BC2F-2171-1FC2-8E0D435A75BC}"/>
              </a:ext>
            </a:extLst>
          </p:cNvPr>
          <p:cNvSpPr/>
          <p:nvPr/>
        </p:nvSpPr>
        <p:spPr>
          <a:xfrm>
            <a:off x="572240" y="736307"/>
            <a:ext cx="3292094" cy="2782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MODELO HEURISTICO</a:t>
            </a:r>
            <a:endParaRPr lang="es-CO" dirty="0"/>
          </a:p>
        </p:txBody>
      </p:sp>
      <p:sp>
        <p:nvSpPr>
          <p:cNvPr id="11" name="Rectángulo: esquinas redondeadas 10">
            <a:extLst>
              <a:ext uri="{FF2B5EF4-FFF2-40B4-BE49-F238E27FC236}">
                <a16:creationId xmlns:a16="http://schemas.microsoft.com/office/drawing/2014/main" id="{B7B788DC-9787-1D24-A419-25B71E6DC7F2}"/>
              </a:ext>
            </a:extLst>
          </p:cNvPr>
          <p:cNvSpPr/>
          <p:nvPr/>
        </p:nvSpPr>
        <p:spPr>
          <a:xfrm>
            <a:off x="5128026" y="749527"/>
            <a:ext cx="3292094" cy="27829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ES" dirty="0"/>
              <a:t>MODELO BIVARIADO</a:t>
            </a:r>
            <a:endParaRPr lang="es-CO" dirty="0"/>
          </a:p>
        </p:txBody>
      </p:sp>
    </p:spTree>
    <p:extLst>
      <p:ext uri="{BB962C8B-B14F-4D97-AF65-F5344CB8AC3E}">
        <p14:creationId xmlns:p14="http://schemas.microsoft.com/office/powerpoint/2010/main" val="3520312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1834AF3-7493-7230-4B15-0BFB13FD7F68}"/>
              </a:ext>
            </a:extLst>
          </p:cNvPr>
          <p:cNvSpPr txBox="1"/>
          <p:nvPr/>
        </p:nvSpPr>
        <p:spPr>
          <a:xfrm>
            <a:off x="144964" y="278650"/>
            <a:ext cx="6336047" cy="400110"/>
          </a:xfrm>
          <a:prstGeom prst="rect">
            <a:avLst/>
          </a:prstGeom>
          <a:noFill/>
        </p:spPr>
        <p:txBody>
          <a:bodyPr wrap="square" rtlCol="0">
            <a:spAutoFit/>
          </a:bodyPr>
          <a:lstStyle/>
          <a:p>
            <a:r>
              <a:rPr lang="es-ES" sz="2000" b="1" dirty="0"/>
              <a:t>EVALUACION DEL MODELO</a:t>
            </a:r>
            <a:endParaRPr lang="es-CO" sz="2000" b="1" dirty="0"/>
          </a:p>
        </p:txBody>
      </p:sp>
      <p:pic>
        <p:nvPicPr>
          <p:cNvPr id="13314" name="Picture 2">
            <a:extLst>
              <a:ext uri="{FF2B5EF4-FFF2-40B4-BE49-F238E27FC236}">
                <a16:creationId xmlns:a16="http://schemas.microsoft.com/office/drawing/2014/main" id="{B9092DF4-6387-DC93-E23F-CF051322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44" y="678759"/>
            <a:ext cx="3655759" cy="263290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8F0574A0-F902-3770-F01A-090E08984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420" y="678758"/>
            <a:ext cx="3655760" cy="263290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D134F1B3-88F6-EA98-C74D-B2DFD0856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541" y="3311663"/>
            <a:ext cx="3568097" cy="27233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60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4AECB3F-B37D-4E1D-F7D5-A01858DEC0E7}"/>
              </a:ext>
            </a:extLst>
          </p:cNvPr>
          <p:cNvSpPr txBox="1"/>
          <p:nvPr/>
        </p:nvSpPr>
        <p:spPr>
          <a:xfrm>
            <a:off x="144964" y="278650"/>
            <a:ext cx="7551899" cy="400110"/>
          </a:xfrm>
          <a:prstGeom prst="rect">
            <a:avLst/>
          </a:prstGeom>
          <a:noFill/>
        </p:spPr>
        <p:txBody>
          <a:bodyPr wrap="square" rtlCol="0">
            <a:spAutoFit/>
          </a:bodyPr>
          <a:lstStyle/>
          <a:p>
            <a:r>
              <a:rPr lang="es-ES" sz="2000" b="1" dirty="0"/>
              <a:t>MODELO MULTIVARIADO– MAPA SUCEPTIBILIDAD</a:t>
            </a:r>
            <a:endParaRPr lang="es-CO" sz="2000" b="1" dirty="0"/>
          </a:p>
        </p:txBody>
      </p:sp>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96AA722E-4919-A422-5241-48CC0722C879}"/>
                  </a:ext>
                </a:extLst>
              </p14:cNvPr>
              <p14:cNvContentPartPr/>
              <p14:nvPr/>
            </p14:nvContentPartPr>
            <p14:xfrm>
              <a:off x="5064887" y="2655595"/>
              <a:ext cx="360" cy="360"/>
            </p14:xfrm>
          </p:contentPart>
        </mc:Choice>
        <mc:Fallback xmlns="">
          <p:pic>
            <p:nvPicPr>
              <p:cNvPr id="5" name="Entrada de lápiz 4">
                <a:extLst>
                  <a:ext uri="{FF2B5EF4-FFF2-40B4-BE49-F238E27FC236}">
                    <a16:creationId xmlns:a16="http://schemas.microsoft.com/office/drawing/2014/main" id="{96AA722E-4919-A422-5241-48CC0722C879}"/>
                  </a:ext>
                </a:extLst>
              </p:cNvPr>
              <p:cNvPicPr/>
              <p:nvPr/>
            </p:nvPicPr>
            <p:blipFill>
              <a:blip r:embed="rId3"/>
              <a:stretch>
                <a:fillRect/>
              </a:stretch>
            </p:blipFill>
            <p:spPr>
              <a:xfrm>
                <a:off x="5056247" y="2646955"/>
                <a:ext cx="18000" cy="18000"/>
              </a:xfrm>
              <a:prstGeom prst="rect">
                <a:avLst/>
              </a:prstGeom>
            </p:spPr>
          </p:pic>
        </mc:Fallback>
      </mc:AlternateContent>
      <p:pic>
        <p:nvPicPr>
          <p:cNvPr id="3" name="Imagen 2">
            <a:extLst>
              <a:ext uri="{FF2B5EF4-FFF2-40B4-BE49-F238E27FC236}">
                <a16:creationId xmlns:a16="http://schemas.microsoft.com/office/drawing/2014/main" id="{52AAE99A-A6E2-56AB-4E67-BE424D57F773}"/>
              </a:ext>
            </a:extLst>
          </p:cNvPr>
          <p:cNvPicPr>
            <a:picLocks noChangeAspect="1"/>
          </p:cNvPicPr>
          <p:nvPr/>
        </p:nvPicPr>
        <p:blipFill>
          <a:blip r:embed="rId4"/>
          <a:stretch>
            <a:fillRect/>
          </a:stretch>
        </p:blipFill>
        <p:spPr>
          <a:xfrm rot="1904630">
            <a:off x="2908277" y="3025754"/>
            <a:ext cx="1206562" cy="806491"/>
          </a:xfrm>
          <a:prstGeom prst="rect">
            <a:avLst/>
          </a:prstGeom>
        </p:spPr>
      </p:pic>
      <p:pic>
        <p:nvPicPr>
          <p:cNvPr id="8" name="Imagen 7">
            <a:extLst>
              <a:ext uri="{FF2B5EF4-FFF2-40B4-BE49-F238E27FC236}">
                <a16:creationId xmlns:a16="http://schemas.microsoft.com/office/drawing/2014/main" id="{D75326FA-11E8-4B04-C355-961DBFE1BF86}"/>
              </a:ext>
            </a:extLst>
          </p:cNvPr>
          <p:cNvPicPr>
            <a:picLocks noChangeAspect="1"/>
          </p:cNvPicPr>
          <p:nvPr/>
        </p:nvPicPr>
        <p:blipFill>
          <a:blip r:embed="rId4"/>
          <a:stretch>
            <a:fillRect/>
          </a:stretch>
        </p:blipFill>
        <p:spPr>
          <a:xfrm>
            <a:off x="3475833" y="2450750"/>
            <a:ext cx="1206562" cy="806491"/>
          </a:xfrm>
          <a:prstGeom prst="roundRect">
            <a:avLst/>
          </a:prstGeom>
        </p:spPr>
      </p:pic>
      <p:pic>
        <p:nvPicPr>
          <p:cNvPr id="10" name="Imagen 9">
            <a:extLst>
              <a:ext uri="{FF2B5EF4-FFF2-40B4-BE49-F238E27FC236}">
                <a16:creationId xmlns:a16="http://schemas.microsoft.com/office/drawing/2014/main" id="{5FA94879-6A6D-9495-64D6-D6608FD20DC9}"/>
              </a:ext>
            </a:extLst>
          </p:cNvPr>
          <p:cNvPicPr>
            <a:picLocks noChangeAspect="1"/>
          </p:cNvPicPr>
          <p:nvPr/>
        </p:nvPicPr>
        <p:blipFill>
          <a:blip r:embed="rId4"/>
          <a:stretch>
            <a:fillRect/>
          </a:stretch>
        </p:blipFill>
        <p:spPr>
          <a:xfrm>
            <a:off x="3525743" y="2871884"/>
            <a:ext cx="1206562" cy="806491"/>
          </a:xfrm>
          <a:prstGeom prst="chord">
            <a:avLst/>
          </a:prstGeom>
        </p:spPr>
      </p:pic>
      <p:pic>
        <p:nvPicPr>
          <p:cNvPr id="14" name="Imagen 13">
            <a:extLst>
              <a:ext uri="{FF2B5EF4-FFF2-40B4-BE49-F238E27FC236}">
                <a16:creationId xmlns:a16="http://schemas.microsoft.com/office/drawing/2014/main" id="{5979D11D-D96A-BE7D-A6EB-FED5939495AE}"/>
              </a:ext>
            </a:extLst>
          </p:cNvPr>
          <p:cNvPicPr>
            <a:picLocks noChangeAspect="1"/>
          </p:cNvPicPr>
          <p:nvPr/>
        </p:nvPicPr>
        <p:blipFill rotWithShape="1">
          <a:blip r:embed="rId4"/>
          <a:srcRect/>
          <a:stretch/>
        </p:blipFill>
        <p:spPr>
          <a:xfrm rot="223797">
            <a:off x="3313261" y="2279992"/>
            <a:ext cx="1206562" cy="806491"/>
          </a:xfrm>
          <a:prstGeom prst="ellipse">
            <a:avLst/>
          </a:prstGeom>
        </p:spPr>
      </p:pic>
      <p:pic>
        <p:nvPicPr>
          <p:cNvPr id="18" name="Imagen 17">
            <a:extLst>
              <a:ext uri="{FF2B5EF4-FFF2-40B4-BE49-F238E27FC236}">
                <a16:creationId xmlns:a16="http://schemas.microsoft.com/office/drawing/2014/main" id="{3C264751-AC55-18B2-96C9-C4C0D8CAF06E}"/>
              </a:ext>
            </a:extLst>
          </p:cNvPr>
          <p:cNvPicPr>
            <a:picLocks noChangeAspect="1"/>
          </p:cNvPicPr>
          <p:nvPr/>
        </p:nvPicPr>
        <p:blipFill>
          <a:blip r:embed="rId4"/>
          <a:stretch>
            <a:fillRect/>
          </a:stretch>
        </p:blipFill>
        <p:spPr>
          <a:xfrm rot="501871">
            <a:off x="3784606" y="2358204"/>
            <a:ext cx="1206562" cy="806491"/>
          </a:xfrm>
          <a:prstGeom prst="rect">
            <a:avLst/>
          </a:prstGeom>
        </p:spPr>
      </p:pic>
      <p:pic>
        <p:nvPicPr>
          <p:cNvPr id="19" name="Imagen 18">
            <a:extLst>
              <a:ext uri="{FF2B5EF4-FFF2-40B4-BE49-F238E27FC236}">
                <a16:creationId xmlns:a16="http://schemas.microsoft.com/office/drawing/2014/main" id="{B2307461-9D95-E128-3242-7A471141CD15}"/>
              </a:ext>
            </a:extLst>
          </p:cNvPr>
          <p:cNvPicPr>
            <a:picLocks noChangeAspect="1"/>
          </p:cNvPicPr>
          <p:nvPr/>
        </p:nvPicPr>
        <p:blipFill>
          <a:blip r:embed="rId4"/>
          <a:stretch>
            <a:fillRect/>
          </a:stretch>
        </p:blipFill>
        <p:spPr>
          <a:xfrm rot="21118667">
            <a:off x="4663096" y="2348438"/>
            <a:ext cx="1206562" cy="806491"/>
          </a:xfrm>
          <a:prstGeom prst="rect">
            <a:avLst/>
          </a:prstGeom>
        </p:spPr>
      </p:pic>
      <p:pic>
        <p:nvPicPr>
          <p:cNvPr id="20" name="Imagen 19">
            <a:extLst>
              <a:ext uri="{FF2B5EF4-FFF2-40B4-BE49-F238E27FC236}">
                <a16:creationId xmlns:a16="http://schemas.microsoft.com/office/drawing/2014/main" id="{94EF5F09-D56A-0395-62C7-1DFA7A98D8A6}"/>
              </a:ext>
            </a:extLst>
          </p:cNvPr>
          <p:cNvPicPr>
            <a:picLocks noChangeAspect="1"/>
          </p:cNvPicPr>
          <p:nvPr/>
        </p:nvPicPr>
        <p:blipFill>
          <a:blip r:embed="rId4"/>
          <a:stretch>
            <a:fillRect/>
          </a:stretch>
        </p:blipFill>
        <p:spPr>
          <a:xfrm rot="3917422">
            <a:off x="4698244" y="2721629"/>
            <a:ext cx="1206562" cy="806491"/>
          </a:xfrm>
          <a:prstGeom prst="rect">
            <a:avLst/>
          </a:prstGeom>
        </p:spPr>
      </p:pic>
      <p:pic>
        <p:nvPicPr>
          <p:cNvPr id="22" name="Imagen 21">
            <a:extLst>
              <a:ext uri="{FF2B5EF4-FFF2-40B4-BE49-F238E27FC236}">
                <a16:creationId xmlns:a16="http://schemas.microsoft.com/office/drawing/2014/main" id="{3D5D2CB1-8E26-007D-2840-7ABF28300F70}"/>
              </a:ext>
            </a:extLst>
          </p:cNvPr>
          <p:cNvPicPr>
            <a:picLocks noChangeAspect="1"/>
          </p:cNvPicPr>
          <p:nvPr/>
        </p:nvPicPr>
        <p:blipFill>
          <a:blip r:embed="rId5"/>
          <a:stretch>
            <a:fillRect/>
          </a:stretch>
        </p:blipFill>
        <p:spPr>
          <a:xfrm rot="9650636">
            <a:off x="5686875" y="1976018"/>
            <a:ext cx="368319" cy="1414436"/>
          </a:xfrm>
          <a:prstGeom prst="rect">
            <a:avLst/>
          </a:prstGeom>
        </p:spPr>
      </p:pic>
      <p:pic>
        <p:nvPicPr>
          <p:cNvPr id="23" name="Imagen 22">
            <a:extLst>
              <a:ext uri="{FF2B5EF4-FFF2-40B4-BE49-F238E27FC236}">
                <a16:creationId xmlns:a16="http://schemas.microsoft.com/office/drawing/2014/main" id="{2FF89F0E-0111-B017-13D1-FDD2438AFFF7}"/>
              </a:ext>
            </a:extLst>
          </p:cNvPr>
          <p:cNvPicPr>
            <a:picLocks noChangeAspect="1"/>
          </p:cNvPicPr>
          <p:nvPr/>
        </p:nvPicPr>
        <p:blipFill>
          <a:blip r:embed="rId5"/>
          <a:stretch>
            <a:fillRect/>
          </a:stretch>
        </p:blipFill>
        <p:spPr>
          <a:xfrm rot="7884389">
            <a:off x="5455628" y="1864633"/>
            <a:ext cx="276466" cy="1061699"/>
          </a:xfrm>
          <a:prstGeom prst="rect">
            <a:avLst/>
          </a:prstGeom>
        </p:spPr>
      </p:pic>
      <p:pic>
        <p:nvPicPr>
          <p:cNvPr id="24" name="Imagen 23">
            <a:extLst>
              <a:ext uri="{FF2B5EF4-FFF2-40B4-BE49-F238E27FC236}">
                <a16:creationId xmlns:a16="http://schemas.microsoft.com/office/drawing/2014/main" id="{1CC5B334-9A90-8EB9-1C1D-02D75A76F855}"/>
              </a:ext>
            </a:extLst>
          </p:cNvPr>
          <p:cNvPicPr>
            <a:picLocks noChangeAspect="1"/>
          </p:cNvPicPr>
          <p:nvPr/>
        </p:nvPicPr>
        <p:blipFill>
          <a:blip r:embed="rId5"/>
          <a:stretch>
            <a:fillRect/>
          </a:stretch>
        </p:blipFill>
        <p:spPr>
          <a:xfrm rot="13637871">
            <a:off x="5765897" y="2886298"/>
            <a:ext cx="250631" cy="962485"/>
          </a:xfrm>
          <a:prstGeom prst="rect">
            <a:avLst/>
          </a:prstGeom>
        </p:spPr>
      </p:pic>
      <p:pic>
        <p:nvPicPr>
          <p:cNvPr id="25" name="Imagen 24">
            <a:extLst>
              <a:ext uri="{FF2B5EF4-FFF2-40B4-BE49-F238E27FC236}">
                <a16:creationId xmlns:a16="http://schemas.microsoft.com/office/drawing/2014/main" id="{407D25E3-F57B-618C-36C4-E863EF654229}"/>
              </a:ext>
            </a:extLst>
          </p:cNvPr>
          <p:cNvPicPr>
            <a:picLocks noChangeAspect="1"/>
          </p:cNvPicPr>
          <p:nvPr/>
        </p:nvPicPr>
        <p:blipFill>
          <a:blip r:embed="rId5"/>
          <a:stretch>
            <a:fillRect/>
          </a:stretch>
        </p:blipFill>
        <p:spPr>
          <a:xfrm rot="10800000">
            <a:off x="5652730" y="2614602"/>
            <a:ext cx="262451" cy="1007875"/>
          </a:xfrm>
          <a:prstGeom prst="rect">
            <a:avLst/>
          </a:prstGeom>
        </p:spPr>
      </p:pic>
      <p:pic>
        <p:nvPicPr>
          <p:cNvPr id="26" name="Imagen 25">
            <a:extLst>
              <a:ext uri="{FF2B5EF4-FFF2-40B4-BE49-F238E27FC236}">
                <a16:creationId xmlns:a16="http://schemas.microsoft.com/office/drawing/2014/main" id="{AA36EE71-6CE7-F59B-D896-AD4BFFB849FA}"/>
              </a:ext>
            </a:extLst>
          </p:cNvPr>
          <p:cNvPicPr>
            <a:picLocks noChangeAspect="1"/>
          </p:cNvPicPr>
          <p:nvPr/>
        </p:nvPicPr>
        <p:blipFill>
          <a:blip r:embed="rId5"/>
          <a:stretch>
            <a:fillRect/>
          </a:stretch>
        </p:blipFill>
        <p:spPr>
          <a:xfrm rot="18433625">
            <a:off x="2871993" y="3157540"/>
            <a:ext cx="157529" cy="604949"/>
          </a:xfrm>
          <a:prstGeom prst="rect">
            <a:avLst/>
          </a:prstGeom>
        </p:spPr>
      </p:pic>
      <p:pic>
        <p:nvPicPr>
          <p:cNvPr id="28" name="Imagen 27">
            <a:extLst>
              <a:ext uri="{FF2B5EF4-FFF2-40B4-BE49-F238E27FC236}">
                <a16:creationId xmlns:a16="http://schemas.microsoft.com/office/drawing/2014/main" id="{1B086FE4-7977-3DA5-178C-E6B102BCD222}"/>
              </a:ext>
            </a:extLst>
          </p:cNvPr>
          <p:cNvPicPr>
            <a:picLocks noChangeAspect="1"/>
          </p:cNvPicPr>
          <p:nvPr/>
        </p:nvPicPr>
        <p:blipFill>
          <a:blip r:embed="rId6"/>
          <a:stretch>
            <a:fillRect/>
          </a:stretch>
        </p:blipFill>
        <p:spPr>
          <a:xfrm>
            <a:off x="3224898" y="3570507"/>
            <a:ext cx="126815" cy="111597"/>
          </a:xfrm>
          <a:prstGeom prst="rect">
            <a:avLst/>
          </a:prstGeom>
        </p:spPr>
      </p:pic>
      <p:pic>
        <p:nvPicPr>
          <p:cNvPr id="30" name="Imagen 29">
            <a:extLst>
              <a:ext uri="{FF2B5EF4-FFF2-40B4-BE49-F238E27FC236}">
                <a16:creationId xmlns:a16="http://schemas.microsoft.com/office/drawing/2014/main" id="{F0CD5C70-7A01-2C29-DA8F-E2EE61568473}"/>
              </a:ext>
            </a:extLst>
          </p:cNvPr>
          <p:cNvPicPr>
            <a:picLocks noChangeAspect="1"/>
          </p:cNvPicPr>
          <p:nvPr/>
        </p:nvPicPr>
        <p:blipFill>
          <a:blip r:embed="rId6"/>
          <a:stretch>
            <a:fillRect/>
          </a:stretch>
        </p:blipFill>
        <p:spPr>
          <a:xfrm>
            <a:off x="3177481" y="3646300"/>
            <a:ext cx="158758" cy="139707"/>
          </a:xfrm>
          <a:prstGeom prst="rect">
            <a:avLst/>
          </a:prstGeom>
        </p:spPr>
      </p:pic>
      <p:pic>
        <p:nvPicPr>
          <p:cNvPr id="32" name="Imagen 31">
            <a:extLst>
              <a:ext uri="{FF2B5EF4-FFF2-40B4-BE49-F238E27FC236}">
                <a16:creationId xmlns:a16="http://schemas.microsoft.com/office/drawing/2014/main" id="{AFC2DAC0-82A1-2AF7-2E5C-E6C19A00DB00}"/>
              </a:ext>
            </a:extLst>
          </p:cNvPr>
          <p:cNvPicPr>
            <a:picLocks noChangeAspect="1"/>
          </p:cNvPicPr>
          <p:nvPr/>
        </p:nvPicPr>
        <p:blipFill>
          <a:blip r:embed="rId6"/>
          <a:stretch>
            <a:fillRect/>
          </a:stretch>
        </p:blipFill>
        <p:spPr>
          <a:xfrm>
            <a:off x="3175346" y="3515963"/>
            <a:ext cx="158758" cy="139707"/>
          </a:xfrm>
          <a:prstGeom prst="rect">
            <a:avLst/>
          </a:prstGeom>
        </p:spPr>
      </p:pic>
      <p:pic>
        <p:nvPicPr>
          <p:cNvPr id="34" name="Imagen 33">
            <a:extLst>
              <a:ext uri="{FF2B5EF4-FFF2-40B4-BE49-F238E27FC236}">
                <a16:creationId xmlns:a16="http://schemas.microsoft.com/office/drawing/2014/main" id="{7FD63B91-93A5-51DC-0A39-CA0455F649C5}"/>
              </a:ext>
            </a:extLst>
          </p:cNvPr>
          <p:cNvPicPr>
            <a:picLocks noChangeAspect="1"/>
          </p:cNvPicPr>
          <p:nvPr/>
        </p:nvPicPr>
        <p:blipFill>
          <a:blip r:embed="rId6"/>
          <a:stretch>
            <a:fillRect/>
          </a:stretch>
        </p:blipFill>
        <p:spPr>
          <a:xfrm>
            <a:off x="2817845" y="3192888"/>
            <a:ext cx="158758" cy="139707"/>
          </a:xfrm>
          <a:prstGeom prst="ellipse">
            <a:avLst/>
          </a:prstGeom>
        </p:spPr>
      </p:pic>
      <p:pic>
        <p:nvPicPr>
          <p:cNvPr id="36" name="Imagen 35">
            <a:extLst>
              <a:ext uri="{FF2B5EF4-FFF2-40B4-BE49-F238E27FC236}">
                <a16:creationId xmlns:a16="http://schemas.microsoft.com/office/drawing/2014/main" id="{C180D3BC-6830-CEF5-6312-3558400FBA3E}"/>
              </a:ext>
            </a:extLst>
          </p:cNvPr>
          <p:cNvPicPr>
            <a:picLocks noChangeAspect="1"/>
          </p:cNvPicPr>
          <p:nvPr/>
        </p:nvPicPr>
        <p:blipFill>
          <a:blip r:embed="rId6"/>
          <a:stretch>
            <a:fillRect/>
          </a:stretch>
        </p:blipFill>
        <p:spPr>
          <a:xfrm>
            <a:off x="2634132" y="3257241"/>
            <a:ext cx="158758" cy="139707"/>
          </a:xfrm>
          <a:prstGeom prst="ellipse">
            <a:avLst/>
          </a:prstGeom>
        </p:spPr>
      </p:pic>
      <p:pic>
        <p:nvPicPr>
          <p:cNvPr id="37" name="Imagen 36">
            <a:extLst>
              <a:ext uri="{FF2B5EF4-FFF2-40B4-BE49-F238E27FC236}">
                <a16:creationId xmlns:a16="http://schemas.microsoft.com/office/drawing/2014/main" id="{E16E38E7-A0D9-D6DB-0B68-3DDCDC9E5621}"/>
              </a:ext>
            </a:extLst>
          </p:cNvPr>
          <p:cNvPicPr>
            <a:picLocks noChangeAspect="1"/>
          </p:cNvPicPr>
          <p:nvPr/>
        </p:nvPicPr>
        <p:blipFill>
          <a:blip r:embed="rId6"/>
          <a:stretch>
            <a:fillRect/>
          </a:stretch>
        </p:blipFill>
        <p:spPr>
          <a:xfrm>
            <a:off x="2702077" y="3178312"/>
            <a:ext cx="158758" cy="139707"/>
          </a:xfrm>
          <a:prstGeom prst="ellipse">
            <a:avLst/>
          </a:prstGeom>
        </p:spPr>
      </p:pic>
      <p:pic>
        <p:nvPicPr>
          <p:cNvPr id="38" name="Imagen 37">
            <a:extLst>
              <a:ext uri="{FF2B5EF4-FFF2-40B4-BE49-F238E27FC236}">
                <a16:creationId xmlns:a16="http://schemas.microsoft.com/office/drawing/2014/main" id="{4820C1DD-0679-5511-C56D-DE5CE1B08C69}"/>
              </a:ext>
            </a:extLst>
          </p:cNvPr>
          <p:cNvPicPr>
            <a:picLocks noChangeAspect="1"/>
          </p:cNvPicPr>
          <p:nvPr/>
        </p:nvPicPr>
        <p:blipFill>
          <a:blip r:embed="rId6"/>
          <a:stretch>
            <a:fillRect/>
          </a:stretch>
        </p:blipFill>
        <p:spPr>
          <a:xfrm>
            <a:off x="3120564" y="3440413"/>
            <a:ext cx="158758" cy="139707"/>
          </a:xfrm>
          <a:prstGeom prst="ellipse">
            <a:avLst/>
          </a:prstGeom>
        </p:spPr>
      </p:pic>
      <p:pic>
        <p:nvPicPr>
          <p:cNvPr id="39" name="Imagen 38">
            <a:extLst>
              <a:ext uri="{FF2B5EF4-FFF2-40B4-BE49-F238E27FC236}">
                <a16:creationId xmlns:a16="http://schemas.microsoft.com/office/drawing/2014/main" id="{8C462BCE-AC93-1035-97E6-B34C19D79203}"/>
              </a:ext>
            </a:extLst>
          </p:cNvPr>
          <p:cNvPicPr>
            <a:picLocks noChangeAspect="1"/>
          </p:cNvPicPr>
          <p:nvPr/>
        </p:nvPicPr>
        <p:blipFill>
          <a:blip r:embed="rId5"/>
          <a:stretch>
            <a:fillRect/>
          </a:stretch>
        </p:blipFill>
        <p:spPr>
          <a:xfrm rot="2331687">
            <a:off x="2667226" y="3038908"/>
            <a:ext cx="103119" cy="396002"/>
          </a:xfrm>
          <a:prstGeom prst="rect">
            <a:avLst/>
          </a:prstGeom>
        </p:spPr>
      </p:pic>
      <p:pic>
        <p:nvPicPr>
          <p:cNvPr id="40" name="Imagen 39">
            <a:extLst>
              <a:ext uri="{FF2B5EF4-FFF2-40B4-BE49-F238E27FC236}">
                <a16:creationId xmlns:a16="http://schemas.microsoft.com/office/drawing/2014/main" id="{69562D95-55EE-F3B8-E2E5-6597E0350BDE}"/>
              </a:ext>
            </a:extLst>
          </p:cNvPr>
          <p:cNvPicPr>
            <a:picLocks noChangeAspect="1"/>
          </p:cNvPicPr>
          <p:nvPr/>
        </p:nvPicPr>
        <p:blipFill>
          <a:blip r:embed="rId6"/>
          <a:stretch>
            <a:fillRect/>
          </a:stretch>
        </p:blipFill>
        <p:spPr>
          <a:xfrm>
            <a:off x="3150789" y="3646300"/>
            <a:ext cx="158758" cy="139707"/>
          </a:xfrm>
          <a:prstGeom prst="rect">
            <a:avLst/>
          </a:prstGeom>
        </p:spPr>
      </p:pic>
      <p:pic>
        <p:nvPicPr>
          <p:cNvPr id="41" name="Imagen 40">
            <a:extLst>
              <a:ext uri="{FF2B5EF4-FFF2-40B4-BE49-F238E27FC236}">
                <a16:creationId xmlns:a16="http://schemas.microsoft.com/office/drawing/2014/main" id="{A9D9F830-C9A2-587E-DE24-6C6EA6B8BC3E}"/>
              </a:ext>
            </a:extLst>
          </p:cNvPr>
          <p:cNvPicPr>
            <a:picLocks noChangeAspect="1"/>
          </p:cNvPicPr>
          <p:nvPr/>
        </p:nvPicPr>
        <p:blipFill>
          <a:blip r:embed="rId6"/>
          <a:stretch>
            <a:fillRect/>
          </a:stretch>
        </p:blipFill>
        <p:spPr>
          <a:xfrm>
            <a:off x="3070391" y="3363759"/>
            <a:ext cx="158758" cy="139707"/>
          </a:xfrm>
          <a:prstGeom prst="rect">
            <a:avLst/>
          </a:prstGeom>
        </p:spPr>
      </p:pic>
      <p:pic>
        <p:nvPicPr>
          <p:cNvPr id="42" name="Imagen 41">
            <a:extLst>
              <a:ext uri="{FF2B5EF4-FFF2-40B4-BE49-F238E27FC236}">
                <a16:creationId xmlns:a16="http://schemas.microsoft.com/office/drawing/2014/main" id="{2115EB1D-F9C3-C310-4F85-79F2FEAE3AF4}"/>
              </a:ext>
            </a:extLst>
          </p:cNvPr>
          <p:cNvPicPr>
            <a:picLocks noChangeAspect="1"/>
          </p:cNvPicPr>
          <p:nvPr/>
        </p:nvPicPr>
        <p:blipFill>
          <a:blip r:embed="rId6"/>
          <a:stretch>
            <a:fillRect/>
          </a:stretch>
        </p:blipFill>
        <p:spPr>
          <a:xfrm>
            <a:off x="3043286" y="3313069"/>
            <a:ext cx="158758" cy="139707"/>
          </a:xfrm>
          <a:prstGeom prst="rect">
            <a:avLst/>
          </a:prstGeom>
        </p:spPr>
      </p:pic>
      <p:pic>
        <p:nvPicPr>
          <p:cNvPr id="43" name="Imagen 42">
            <a:extLst>
              <a:ext uri="{FF2B5EF4-FFF2-40B4-BE49-F238E27FC236}">
                <a16:creationId xmlns:a16="http://schemas.microsoft.com/office/drawing/2014/main" id="{881D3310-554F-1015-C614-6A672C5DB1D0}"/>
              </a:ext>
            </a:extLst>
          </p:cNvPr>
          <p:cNvPicPr>
            <a:picLocks noChangeAspect="1"/>
          </p:cNvPicPr>
          <p:nvPr/>
        </p:nvPicPr>
        <p:blipFill>
          <a:blip r:embed="rId6"/>
          <a:stretch>
            <a:fillRect/>
          </a:stretch>
        </p:blipFill>
        <p:spPr>
          <a:xfrm>
            <a:off x="2997536" y="3275129"/>
            <a:ext cx="158758" cy="139707"/>
          </a:xfrm>
          <a:prstGeom prst="rect">
            <a:avLst/>
          </a:prstGeom>
        </p:spPr>
      </p:pic>
      <p:pic>
        <p:nvPicPr>
          <p:cNvPr id="44" name="Imagen 43">
            <a:extLst>
              <a:ext uri="{FF2B5EF4-FFF2-40B4-BE49-F238E27FC236}">
                <a16:creationId xmlns:a16="http://schemas.microsoft.com/office/drawing/2014/main" id="{65B0B59D-075C-D8F4-D0B7-DD5ACFC15592}"/>
              </a:ext>
            </a:extLst>
          </p:cNvPr>
          <p:cNvPicPr>
            <a:picLocks noChangeAspect="1"/>
          </p:cNvPicPr>
          <p:nvPr/>
        </p:nvPicPr>
        <p:blipFill>
          <a:blip r:embed="rId6"/>
          <a:stretch>
            <a:fillRect/>
          </a:stretch>
        </p:blipFill>
        <p:spPr>
          <a:xfrm>
            <a:off x="2924329" y="3245869"/>
            <a:ext cx="158758" cy="139707"/>
          </a:xfrm>
          <a:prstGeom prst="rect">
            <a:avLst/>
          </a:prstGeom>
        </p:spPr>
      </p:pic>
      <p:pic>
        <p:nvPicPr>
          <p:cNvPr id="46" name="Imagen 45">
            <a:extLst>
              <a:ext uri="{FF2B5EF4-FFF2-40B4-BE49-F238E27FC236}">
                <a16:creationId xmlns:a16="http://schemas.microsoft.com/office/drawing/2014/main" id="{668FD1E0-5CDC-942B-08EA-3F22E9298993}"/>
              </a:ext>
            </a:extLst>
          </p:cNvPr>
          <p:cNvPicPr>
            <a:picLocks noChangeAspect="1"/>
          </p:cNvPicPr>
          <p:nvPr/>
        </p:nvPicPr>
        <p:blipFill>
          <a:blip r:embed="rId7"/>
          <a:stretch>
            <a:fillRect/>
          </a:stretch>
        </p:blipFill>
        <p:spPr>
          <a:xfrm>
            <a:off x="4889094" y="2333269"/>
            <a:ext cx="444523" cy="234962"/>
          </a:xfrm>
          <a:prstGeom prst="rect">
            <a:avLst/>
          </a:prstGeom>
        </p:spPr>
      </p:pic>
      <p:pic>
        <p:nvPicPr>
          <p:cNvPr id="48" name="Imagen 47">
            <a:extLst>
              <a:ext uri="{FF2B5EF4-FFF2-40B4-BE49-F238E27FC236}">
                <a16:creationId xmlns:a16="http://schemas.microsoft.com/office/drawing/2014/main" id="{CD47FC58-C7D6-68A4-2759-2ED5CA4B4AFD}"/>
              </a:ext>
            </a:extLst>
          </p:cNvPr>
          <p:cNvPicPr>
            <a:picLocks noChangeAspect="1"/>
          </p:cNvPicPr>
          <p:nvPr/>
        </p:nvPicPr>
        <p:blipFill>
          <a:blip r:embed="rId7"/>
          <a:stretch>
            <a:fillRect/>
          </a:stretch>
        </p:blipFill>
        <p:spPr>
          <a:xfrm>
            <a:off x="4430191" y="2354038"/>
            <a:ext cx="444523" cy="234962"/>
          </a:xfrm>
          <a:prstGeom prst="rect">
            <a:avLst/>
          </a:prstGeom>
        </p:spPr>
      </p:pic>
      <p:pic>
        <p:nvPicPr>
          <p:cNvPr id="50" name="Imagen 49">
            <a:extLst>
              <a:ext uri="{FF2B5EF4-FFF2-40B4-BE49-F238E27FC236}">
                <a16:creationId xmlns:a16="http://schemas.microsoft.com/office/drawing/2014/main" id="{E6600B4C-61E1-6407-6907-1A274BFFA5C5}"/>
              </a:ext>
            </a:extLst>
          </p:cNvPr>
          <p:cNvPicPr>
            <a:picLocks noChangeAspect="1"/>
          </p:cNvPicPr>
          <p:nvPr/>
        </p:nvPicPr>
        <p:blipFill>
          <a:blip r:embed="rId7"/>
          <a:stretch>
            <a:fillRect/>
          </a:stretch>
        </p:blipFill>
        <p:spPr>
          <a:xfrm>
            <a:off x="4812479" y="2374214"/>
            <a:ext cx="444523" cy="234962"/>
          </a:xfrm>
          <a:prstGeom prst="rect">
            <a:avLst/>
          </a:prstGeom>
        </p:spPr>
      </p:pic>
      <p:pic>
        <p:nvPicPr>
          <p:cNvPr id="53" name="Imagen 52">
            <a:extLst>
              <a:ext uri="{FF2B5EF4-FFF2-40B4-BE49-F238E27FC236}">
                <a16:creationId xmlns:a16="http://schemas.microsoft.com/office/drawing/2014/main" id="{5351DB92-5099-1B88-1C1E-E9969A32CED7}"/>
              </a:ext>
            </a:extLst>
          </p:cNvPr>
          <p:cNvPicPr>
            <a:picLocks noChangeAspect="1"/>
          </p:cNvPicPr>
          <p:nvPr/>
        </p:nvPicPr>
        <p:blipFill>
          <a:blip r:embed="rId6"/>
          <a:stretch>
            <a:fillRect/>
          </a:stretch>
        </p:blipFill>
        <p:spPr>
          <a:xfrm>
            <a:off x="2963907" y="3098506"/>
            <a:ext cx="158758" cy="139707"/>
          </a:xfrm>
          <a:prstGeom prst="rect">
            <a:avLst/>
          </a:prstGeom>
        </p:spPr>
      </p:pic>
      <p:pic>
        <p:nvPicPr>
          <p:cNvPr id="54" name="Imagen 53">
            <a:extLst>
              <a:ext uri="{FF2B5EF4-FFF2-40B4-BE49-F238E27FC236}">
                <a16:creationId xmlns:a16="http://schemas.microsoft.com/office/drawing/2014/main" id="{596D46D4-1BD4-7A12-9719-CA12EDEFC1A9}"/>
              </a:ext>
            </a:extLst>
          </p:cNvPr>
          <p:cNvPicPr>
            <a:picLocks noChangeAspect="1"/>
          </p:cNvPicPr>
          <p:nvPr/>
        </p:nvPicPr>
        <p:blipFill>
          <a:blip r:embed="rId6"/>
          <a:stretch>
            <a:fillRect/>
          </a:stretch>
        </p:blipFill>
        <p:spPr>
          <a:xfrm>
            <a:off x="3058971" y="2938360"/>
            <a:ext cx="158758" cy="139707"/>
          </a:xfrm>
          <a:prstGeom prst="rect">
            <a:avLst/>
          </a:prstGeom>
        </p:spPr>
      </p:pic>
      <p:pic>
        <p:nvPicPr>
          <p:cNvPr id="56" name="Imagen 55">
            <a:extLst>
              <a:ext uri="{FF2B5EF4-FFF2-40B4-BE49-F238E27FC236}">
                <a16:creationId xmlns:a16="http://schemas.microsoft.com/office/drawing/2014/main" id="{BCCAFB86-AD18-72C3-4682-E05AB3043628}"/>
              </a:ext>
            </a:extLst>
          </p:cNvPr>
          <p:cNvPicPr>
            <a:picLocks noChangeAspect="1"/>
          </p:cNvPicPr>
          <p:nvPr/>
        </p:nvPicPr>
        <p:blipFill>
          <a:blip r:embed="rId8"/>
          <a:stretch>
            <a:fillRect/>
          </a:stretch>
        </p:blipFill>
        <p:spPr>
          <a:xfrm>
            <a:off x="3142993" y="2488281"/>
            <a:ext cx="438173" cy="381020"/>
          </a:xfrm>
          <a:prstGeom prst="rect">
            <a:avLst/>
          </a:prstGeom>
        </p:spPr>
      </p:pic>
      <p:pic>
        <p:nvPicPr>
          <p:cNvPr id="57" name="Imagen 56">
            <a:extLst>
              <a:ext uri="{FF2B5EF4-FFF2-40B4-BE49-F238E27FC236}">
                <a16:creationId xmlns:a16="http://schemas.microsoft.com/office/drawing/2014/main" id="{4878A84B-C855-7B5B-5098-67E34807D1C4}"/>
              </a:ext>
            </a:extLst>
          </p:cNvPr>
          <p:cNvPicPr>
            <a:picLocks noChangeAspect="1"/>
          </p:cNvPicPr>
          <p:nvPr/>
        </p:nvPicPr>
        <p:blipFill>
          <a:blip r:embed="rId6"/>
          <a:stretch>
            <a:fillRect/>
          </a:stretch>
        </p:blipFill>
        <p:spPr>
          <a:xfrm>
            <a:off x="3470982" y="2835237"/>
            <a:ext cx="158758" cy="139707"/>
          </a:xfrm>
          <a:prstGeom prst="rect">
            <a:avLst/>
          </a:prstGeom>
        </p:spPr>
      </p:pic>
      <p:pic>
        <p:nvPicPr>
          <p:cNvPr id="58" name="Imagen 57">
            <a:extLst>
              <a:ext uri="{FF2B5EF4-FFF2-40B4-BE49-F238E27FC236}">
                <a16:creationId xmlns:a16="http://schemas.microsoft.com/office/drawing/2014/main" id="{BF9CB574-E394-3721-A81C-35590B88C357}"/>
              </a:ext>
            </a:extLst>
          </p:cNvPr>
          <p:cNvPicPr>
            <a:picLocks noChangeAspect="1"/>
          </p:cNvPicPr>
          <p:nvPr/>
        </p:nvPicPr>
        <p:blipFill>
          <a:blip r:embed="rId6"/>
          <a:stretch>
            <a:fillRect/>
          </a:stretch>
        </p:blipFill>
        <p:spPr>
          <a:xfrm>
            <a:off x="3514323" y="2826306"/>
            <a:ext cx="158758" cy="139707"/>
          </a:xfrm>
          <a:prstGeom prst="rect">
            <a:avLst/>
          </a:prstGeom>
        </p:spPr>
      </p:pic>
      <p:pic>
        <p:nvPicPr>
          <p:cNvPr id="59" name="Imagen 58">
            <a:extLst>
              <a:ext uri="{FF2B5EF4-FFF2-40B4-BE49-F238E27FC236}">
                <a16:creationId xmlns:a16="http://schemas.microsoft.com/office/drawing/2014/main" id="{2444CB23-F6A8-B8F9-0A7F-27E1CEB768C2}"/>
              </a:ext>
            </a:extLst>
          </p:cNvPr>
          <p:cNvPicPr>
            <a:picLocks noChangeAspect="1"/>
          </p:cNvPicPr>
          <p:nvPr/>
        </p:nvPicPr>
        <p:blipFill>
          <a:blip r:embed="rId6"/>
          <a:stretch>
            <a:fillRect/>
          </a:stretch>
        </p:blipFill>
        <p:spPr>
          <a:xfrm>
            <a:off x="3531461" y="2797675"/>
            <a:ext cx="158758" cy="139707"/>
          </a:xfrm>
          <a:prstGeom prst="rect">
            <a:avLst/>
          </a:prstGeom>
        </p:spPr>
      </p:pic>
      <p:pic>
        <p:nvPicPr>
          <p:cNvPr id="60" name="Imagen 59">
            <a:extLst>
              <a:ext uri="{FF2B5EF4-FFF2-40B4-BE49-F238E27FC236}">
                <a16:creationId xmlns:a16="http://schemas.microsoft.com/office/drawing/2014/main" id="{8AF8FAA0-5AB0-49CF-CC94-6E74D7339A44}"/>
              </a:ext>
            </a:extLst>
          </p:cNvPr>
          <p:cNvPicPr>
            <a:picLocks noChangeAspect="1"/>
          </p:cNvPicPr>
          <p:nvPr/>
        </p:nvPicPr>
        <p:blipFill>
          <a:blip r:embed="rId6"/>
          <a:stretch>
            <a:fillRect/>
          </a:stretch>
        </p:blipFill>
        <p:spPr>
          <a:xfrm>
            <a:off x="3556314" y="2766977"/>
            <a:ext cx="158758" cy="139707"/>
          </a:xfrm>
          <a:prstGeom prst="rect">
            <a:avLst/>
          </a:prstGeom>
        </p:spPr>
      </p:pic>
      <p:graphicFrame>
        <p:nvGraphicFramePr>
          <p:cNvPr id="14337" name="Objeto 14336">
            <a:extLst>
              <a:ext uri="{FF2B5EF4-FFF2-40B4-BE49-F238E27FC236}">
                <a16:creationId xmlns:a16="http://schemas.microsoft.com/office/drawing/2014/main" id="{6F9E693C-C689-DE5A-FFAA-C28BC0C0ECF9}"/>
              </a:ext>
            </a:extLst>
          </p:cNvPr>
          <p:cNvGraphicFramePr>
            <a:graphicFrameLocks noChangeAspect="1"/>
          </p:cNvGraphicFramePr>
          <p:nvPr>
            <p:extLst>
              <p:ext uri="{D42A27DB-BD31-4B8C-83A1-F6EECF244321}">
                <p14:modId xmlns:p14="http://schemas.microsoft.com/office/powerpoint/2010/main" val="2919670513"/>
              </p:ext>
            </p:extLst>
          </p:nvPr>
        </p:nvGraphicFramePr>
        <p:xfrm>
          <a:off x="1770063" y="1266825"/>
          <a:ext cx="5748337" cy="4211638"/>
        </p:xfrm>
        <a:graphic>
          <a:graphicData uri="http://schemas.openxmlformats.org/presentationml/2006/ole">
            <mc:AlternateContent xmlns:mc="http://schemas.openxmlformats.org/markup-compatibility/2006">
              <mc:Choice xmlns:v="urn:schemas-microsoft-com:vml" Requires="v">
                <p:oleObj name="Bitmap Image" r:id="rId9" imgW="4559400" imgH="3340080" progId="PBrush">
                  <p:embed/>
                </p:oleObj>
              </mc:Choice>
              <mc:Fallback>
                <p:oleObj name="Bitmap Image" r:id="rId9" imgW="4559400" imgH="3340080" progId="PBrush">
                  <p:embed/>
                  <p:pic>
                    <p:nvPicPr>
                      <p:cNvPr id="0" name=""/>
                      <p:cNvPicPr/>
                      <p:nvPr/>
                    </p:nvPicPr>
                    <p:blipFill>
                      <a:blip r:embed="rId10"/>
                      <a:stretch>
                        <a:fillRect/>
                      </a:stretch>
                    </p:blipFill>
                    <p:spPr>
                      <a:xfrm>
                        <a:off x="1770063" y="1266825"/>
                        <a:ext cx="5748337" cy="4211638"/>
                      </a:xfrm>
                      <a:prstGeom prst="rect">
                        <a:avLst/>
                      </a:prstGeom>
                      <a:ln>
                        <a:solidFill>
                          <a:schemeClr val="tx1"/>
                        </a:solidFill>
                      </a:ln>
                    </p:spPr>
                  </p:pic>
                </p:oleObj>
              </mc:Fallback>
            </mc:AlternateContent>
          </a:graphicData>
        </a:graphic>
      </p:graphicFrame>
      <p:graphicFrame>
        <p:nvGraphicFramePr>
          <p:cNvPr id="63" name="Objeto 62">
            <a:extLst>
              <a:ext uri="{FF2B5EF4-FFF2-40B4-BE49-F238E27FC236}">
                <a16:creationId xmlns:a16="http://schemas.microsoft.com/office/drawing/2014/main" id="{1FEFB909-3088-3443-4EC2-FCA4BD7BD658}"/>
              </a:ext>
            </a:extLst>
          </p:cNvPr>
          <p:cNvGraphicFramePr>
            <a:graphicFrameLocks noChangeAspect="1"/>
          </p:cNvGraphicFramePr>
          <p:nvPr>
            <p:extLst>
              <p:ext uri="{D42A27DB-BD31-4B8C-83A1-F6EECF244321}">
                <p14:modId xmlns:p14="http://schemas.microsoft.com/office/powerpoint/2010/main" val="818756121"/>
              </p:ext>
            </p:extLst>
          </p:nvPr>
        </p:nvGraphicFramePr>
        <p:xfrm>
          <a:off x="2358971" y="1808662"/>
          <a:ext cx="4153094" cy="2483438"/>
        </p:xfrm>
        <a:graphic>
          <a:graphicData uri="http://schemas.openxmlformats.org/presentationml/2006/ole">
            <mc:AlternateContent xmlns:mc="http://schemas.openxmlformats.org/markup-compatibility/2006">
              <mc:Choice xmlns:v="urn:schemas-microsoft-com:vml" Requires="v">
                <p:oleObj name="Bitmap Image" r:id="rId11" imgW="1879560" imgH="1123920" progId="PBrush">
                  <p:embed/>
                </p:oleObj>
              </mc:Choice>
              <mc:Fallback>
                <p:oleObj name="Bitmap Image" r:id="rId11" imgW="1879560" imgH="1123920" progId="PBrush">
                  <p:embed/>
                  <p:pic>
                    <p:nvPicPr>
                      <p:cNvPr id="0" name=""/>
                      <p:cNvPicPr/>
                      <p:nvPr/>
                    </p:nvPicPr>
                    <p:blipFill>
                      <a:blip r:embed="rId12"/>
                      <a:stretch>
                        <a:fillRect/>
                      </a:stretch>
                    </p:blipFill>
                    <p:spPr>
                      <a:xfrm>
                        <a:off x="2358971" y="1808662"/>
                        <a:ext cx="4153094" cy="2483438"/>
                      </a:xfrm>
                      <a:prstGeom prst="rect">
                        <a:avLst/>
                      </a:prstGeom>
                    </p:spPr>
                  </p:pic>
                </p:oleObj>
              </mc:Fallback>
            </mc:AlternateContent>
          </a:graphicData>
        </a:graphic>
      </p:graphicFrame>
      <p:pic>
        <p:nvPicPr>
          <p:cNvPr id="6154" name="Picture 10" descr="Flecha Mapa Norte - Gráficos vectoriales gratis en Pixabay">
            <a:extLst>
              <a:ext uri="{FF2B5EF4-FFF2-40B4-BE49-F238E27FC236}">
                <a16:creationId xmlns:a16="http://schemas.microsoft.com/office/drawing/2014/main" id="{CA6EC5CE-5711-5828-BC4F-0059D8DEDD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8971" y="4466177"/>
            <a:ext cx="275161" cy="39795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8B0CCE0-D61F-2EBD-0A70-7E3842D74BC8}"/>
              </a:ext>
            </a:extLst>
          </p:cNvPr>
          <p:cNvPicPr>
            <a:picLocks noChangeAspect="1"/>
          </p:cNvPicPr>
          <p:nvPr/>
        </p:nvPicPr>
        <p:blipFill>
          <a:blip r:embed="rId14"/>
          <a:stretch>
            <a:fillRect/>
          </a:stretch>
        </p:blipFill>
        <p:spPr>
          <a:xfrm>
            <a:off x="2869685" y="4656063"/>
            <a:ext cx="803396" cy="212007"/>
          </a:xfrm>
          <a:prstGeom prst="rect">
            <a:avLst/>
          </a:prstGeom>
        </p:spPr>
      </p:pic>
    </p:spTree>
    <p:extLst>
      <p:ext uri="{BB962C8B-B14F-4D97-AF65-F5344CB8AC3E}">
        <p14:creationId xmlns:p14="http://schemas.microsoft.com/office/powerpoint/2010/main" val="847227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4AECB3F-B37D-4E1D-F7D5-A01858DEC0E7}"/>
              </a:ext>
            </a:extLst>
          </p:cNvPr>
          <p:cNvSpPr txBox="1"/>
          <p:nvPr/>
        </p:nvSpPr>
        <p:spPr>
          <a:xfrm>
            <a:off x="144964" y="278650"/>
            <a:ext cx="6336047" cy="400110"/>
          </a:xfrm>
          <a:prstGeom prst="rect">
            <a:avLst/>
          </a:prstGeom>
          <a:noFill/>
        </p:spPr>
        <p:txBody>
          <a:bodyPr wrap="square" rtlCol="0">
            <a:spAutoFit/>
          </a:bodyPr>
          <a:lstStyle/>
          <a:p>
            <a:r>
              <a:rPr lang="es-ES" sz="2000" b="1" dirty="0"/>
              <a:t>CONCLUSIONES</a:t>
            </a:r>
            <a:endParaRPr lang="es-CO" sz="2000" b="1" dirty="0"/>
          </a:p>
        </p:txBody>
      </p:sp>
      <p:sp>
        <p:nvSpPr>
          <p:cNvPr id="2" name="CuadroTexto 1">
            <a:extLst>
              <a:ext uri="{FF2B5EF4-FFF2-40B4-BE49-F238E27FC236}">
                <a16:creationId xmlns:a16="http://schemas.microsoft.com/office/drawing/2014/main" id="{53624472-8EC4-7C34-AF94-46756B5AE57A}"/>
              </a:ext>
            </a:extLst>
          </p:cNvPr>
          <p:cNvSpPr txBox="1"/>
          <p:nvPr/>
        </p:nvSpPr>
        <p:spPr>
          <a:xfrm>
            <a:off x="144964" y="867224"/>
            <a:ext cx="8694236" cy="5078313"/>
          </a:xfrm>
          <a:prstGeom prst="rect">
            <a:avLst/>
          </a:prstGeom>
          <a:noFill/>
        </p:spPr>
        <p:txBody>
          <a:bodyPr wrap="square">
            <a:spAutoFit/>
          </a:bodyPr>
          <a:lstStyle/>
          <a:p>
            <a:pPr marL="285750" indent="-285750" algn="just">
              <a:buFont typeface="Arial" panose="020B0604020202020204" pitchFamily="34" charset="0"/>
              <a:buChar char="•"/>
            </a:pPr>
            <a:r>
              <a:rPr lang="es-ES" sz="1800" dirty="0"/>
              <a:t>Al modelo le hacen falta emplear mas variables. A pesar de que se comporta aceptable para las variables principales de Pendiente, Aspecto y Elevación, ya que en el resultado podemos observar que las zonas susceptibles son efectivamente aquellas que revisando imágenes satelitales o realizando trabajo de campo se podrían esperar con dicho comportamiento (basados en comparaciones con eventos anteriores), puede ser interesante observar si con la Litología (o geología superficial) u otras variables arroje resultados diferentes y mas precisos.</a:t>
            </a:r>
          </a:p>
          <a:p>
            <a:pPr marL="285750" indent="-285750" algn="just">
              <a:buFont typeface="Arial" panose="020B0604020202020204" pitchFamily="34" charset="0"/>
              <a:buChar char="•"/>
            </a:pPr>
            <a:r>
              <a:rPr lang="es-ES" sz="1800" dirty="0"/>
              <a:t>Definitivamente es muy necesario realizar un levantamiento en campo, para tener una cartografía detallada de la zona, ya que depender de información que se pueda encontrar sobre el lugar de estudio, o la interpretación de oficina, aumenta significativamente la incertidumbre de nuestros resultados, y conlleva posteriormente a decisiones tal vez, no tan correctas que pueden incluso terminar afectando la calidad de vida de las poblaciones ubicadas en el territorio de interés.</a:t>
            </a:r>
          </a:p>
          <a:p>
            <a:pPr marL="285750" indent="-285750" algn="just">
              <a:buFont typeface="Arial" panose="020B0604020202020204" pitchFamily="34" charset="0"/>
              <a:buChar char="•"/>
            </a:pPr>
            <a:r>
              <a:rPr lang="es-ES" sz="1800" dirty="0"/>
              <a:t>El modelo heurístico da como resultado un mapa más conservador y con mayor incertidumbre, debido a la calificación a criterio propio que se le da a las variables en el método SAATY.</a:t>
            </a:r>
            <a:endParaRPr lang="es-CO" sz="1800" dirty="0"/>
          </a:p>
        </p:txBody>
      </p:sp>
    </p:spTree>
    <p:extLst>
      <p:ext uri="{BB962C8B-B14F-4D97-AF65-F5344CB8AC3E}">
        <p14:creationId xmlns:p14="http://schemas.microsoft.com/office/powerpoint/2010/main" val="382403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2"/>
          <p:cNvSpPr txBox="1">
            <a:spLocks noGrp="1"/>
          </p:cNvSpPr>
          <p:nvPr>
            <p:ph type="body" idx="1"/>
          </p:nvPr>
        </p:nvSpPr>
        <p:spPr>
          <a:xfrm>
            <a:off x="508214" y="4990957"/>
            <a:ext cx="8229600" cy="2793552"/>
          </a:xfrm>
          <a:prstGeom prst="rect">
            <a:avLst/>
          </a:prstGeom>
          <a:noFill/>
          <a:ln>
            <a:noFill/>
          </a:ln>
        </p:spPr>
        <p:txBody>
          <a:bodyPr spcFirstLastPara="1" wrap="square" lIns="91425" tIns="45700" rIns="91425" bIns="45700" anchor="t" anchorCtr="0">
            <a:noAutofit/>
          </a:bodyPr>
          <a:lstStyle/>
          <a:p>
            <a:pPr marL="342900" lvl="0" indent="-139700" algn="ctr" rtl="0">
              <a:spcBef>
                <a:spcPts val="0"/>
              </a:spcBef>
              <a:spcAft>
                <a:spcPts val="0"/>
              </a:spcAft>
              <a:buClr>
                <a:schemeClr val="dk1"/>
              </a:buClr>
              <a:buSzPts val="3200"/>
              <a:buNone/>
            </a:pPr>
            <a:r>
              <a:rPr lang="es-ES" sz="1800" i="1" dirty="0">
                <a:latin typeface="Arial"/>
                <a:ea typeface="Arial"/>
                <a:cs typeface="Arial"/>
                <a:sym typeface="Arial"/>
              </a:rPr>
              <a:t>Por:</a:t>
            </a:r>
          </a:p>
          <a:p>
            <a:pPr marL="342900" lvl="0" indent="-139700" algn="ctr" rtl="0">
              <a:spcBef>
                <a:spcPts val="0"/>
              </a:spcBef>
              <a:spcAft>
                <a:spcPts val="0"/>
              </a:spcAft>
              <a:buClr>
                <a:schemeClr val="dk1"/>
              </a:buClr>
              <a:buSzPts val="3200"/>
              <a:buNone/>
            </a:pPr>
            <a:endParaRPr lang="es-ES" sz="1800" i="1" dirty="0">
              <a:latin typeface="Arial"/>
              <a:ea typeface="Arial"/>
              <a:cs typeface="Arial"/>
              <a:sym typeface="Arial"/>
            </a:endParaRPr>
          </a:p>
          <a:p>
            <a:pPr marL="342900" lvl="0" indent="-139700" algn="ctr" rtl="0">
              <a:spcBef>
                <a:spcPts val="0"/>
              </a:spcBef>
              <a:spcAft>
                <a:spcPts val="0"/>
              </a:spcAft>
              <a:buClr>
                <a:schemeClr val="dk1"/>
              </a:buClr>
              <a:buSzPts val="3200"/>
              <a:buNone/>
            </a:pPr>
            <a:r>
              <a:rPr lang="es-ES" sz="1800" i="1" dirty="0">
                <a:latin typeface="Arial"/>
                <a:ea typeface="Arial"/>
                <a:cs typeface="Arial"/>
                <a:sym typeface="Arial"/>
              </a:rPr>
              <a:t>Juan Esteban Gómez Campuzano</a:t>
            </a:r>
            <a:endParaRPr sz="1800" i="1" dirty="0">
              <a:latin typeface="Arial"/>
              <a:ea typeface="Arial"/>
              <a:cs typeface="Arial"/>
              <a:sym typeface="Arial"/>
            </a:endParaRPr>
          </a:p>
          <a:p>
            <a:pPr marL="342900" lvl="0" indent="-139700" algn="ctr" rtl="0">
              <a:spcBef>
                <a:spcPts val="0"/>
              </a:spcBef>
              <a:spcAft>
                <a:spcPts val="0"/>
              </a:spcAft>
              <a:buClr>
                <a:schemeClr val="dk1"/>
              </a:buClr>
              <a:buSzPts val="3200"/>
              <a:buNone/>
            </a:pPr>
            <a:endParaRPr sz="1800" i="1" dirty="0">
              <a:latin typeface="Arial"/>
              <a:ea typeface="Arial"/>
              <a:cs typeface="Arial"/>
              <a:sym typeface="Arial"/>
            </a:endParaRPr>
          </a:p>
          <a:p>
            <a:pPr marL="0" lvl="0" indent="0" algn="ctr" rtl="0">
              <a:lnSpc>
                <a:spcPct val="115000"/>
              </a:lnSpc>
              <a:spcBef>
                <a:spcPts val="0"/>
              </a:spcBef>
              <a:spcAft>
                <a:spcPts val="0"/>
              </a:spcAft>
              <a:buClr>
                <a:schemeClr val="dk1"/>
              </a:buClr>
              <a:buSzPts val="1100"/>
              <a:buFont typeface="Arial"/>
              <a:buNone/>
            </a:pPr>
            <a:endParaRPr sz="1800" i="1" dirty="0">
              <a:latin typeface="Arial"/>
              <a:ea typeface="Arial"/>
              <a:cs typeface="Arial"/>
              <a:sym typeface="Arial"/>
            </a:endParaRPr>
          </a:p>
        </p:txBody>
      </p:sp>
      <p:sp>
        <p:nvSpPr>
          <p:cNvPr id="2" name="CuadroTexto 1">
            <a:extLst>
              <a:ext uri="{FF2B5EF4-FFF2-40B4-BE49-F238E27FC236}">
                <a16:creationId xmlns:a16="http://schemas.microsoft.com/office/drawing/2014/main" id="{A5784413-5FED-A1B2-48B4-7C988F79FFE3}"/>
              </a:ext>
            </a:extLst>
          </p:cNvPr>
          <p:cNvSpPr txBox="1"/>
          <p:nvPr/>
        </p:nvSpPr>
        <p:spPr>
          <a:xfrm>
            <a:off x="985345" y="1867043"/>
            <a:ext cx="7275337" cy="1692771"/>
          </a:xfrm>
          <a:prstGeom prst="rect">
            <a:avLst/>
          </a:prstGeom>
          <a:noFill/>
        </p:spPr>
        <p:txBody>
          <a:bodyPr wrap="square" rtlCol="0">
            <a:spAutoFit/>
          </a:bodyPr>
          <a:lstStyle/>
          <a:p>
            <a:pPr algn="ctr"/>
            <a:r>
              <a:rPr lang="es-ES" sz="2800" b="1" dirty="0"/>
              <a:t>CUENCA QUEBRADA LA CHAPARRALA MUNICIPIO DE ANDES ANTIOQUIA</a:t>
            </a:r>
          </a:p>
          <a:p>
            <a:pPr algn="ctr"/>
            <a:endParaRPr lang="es-ES" sz="2800" b="1" dirty="0"/>
          </a:p>
          <a:p>
            <a:pPr algn="ctr"/>
            <a:r>
              <a:rPr lang="es-ES" sz="2000" b="1" dirty="0"/>
              <a:t>CARTOGRAFIA GEOTECNICA</a:t>
            </a:r>
            <a:endParaRPr lang="es-CO"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2" name="CuadroTexto 1">
            <a:extLst>
              <a:ext uri="{FF2B5EF4-FFF2-40B4-BE49-F238E27FC236}">
                <a16:creationId xmlns:a16="http://schemas.microsoft.com/office/drawing/2014/main" id="{5536FF7E-9FEE-1D8F-CDB4-8CB0A8C66B56}"/>
              </a:ext>
            </a:extLst>
          </p:cNvPr>
          <p:cNvSpPr txBox="1"/>
          <p:nvPr/>
        </p:nvSpPr>
        <p:spPr>
          <a:xfrm>
            <a:off x="144965" y="278650"/>
            <a:ext cx="3479180" cy="400110"/>
          </a:xfrm>
          <a:prstGeom prst="rect">
            <a:avLst/>
          </a:prstGeom>
          <a:noFill/>
        </p:spPr>
        <p:txBody>
          <a:bodyPr wrap="square" rtlCol="0">
            <a:spAutoFit/>
          </a:bodyPr>
          <a:lstStyle/>
          <a:p>
            <a:r>
              <a:rPr lang="es-ES" sz="2000" b="1" dirty="0"/>
              <a:t>INTRODUCCION</a:t>
            </a:r>
            <a:endParaRPr lang="es-CO" sz="2000" b="1" dirty="0"/>
          </a:p>
        </p:txBody>
      </p:sp>
      <p:sp>
        <p:nvSpPr>
          <p:cNvPr id="3" name="CuadroTexto 2">
            <a:extLst>
              <a:ext uri="{FF2B5EF4-FFF2-40B4-BE49-F238E27FC236}">
                <a16:creationId xmlns:a16="http://schemas.microsoft.com/office/drawing/2014/main" id="{BBD71311-8B4C-1DCD-52D9-B7E571D8CAD6}"/>
              </a:ext>
            </a:extLst>
          </p:cNvPr>
          <p:cNvSpPr txBox="1"/>
          <p:nvPr/>
        </p:nvSpPr>
        <p:spPr>
          <a:xfrm>
            <a:off x="144965" y="2269173"/>
            <a:ext cx="3479180" cy="369332"/>
          </a:xfrm>
          <a:prstGeom prst="rect">
            <a:avLst/>
          </a:prstGeom>
          <a:noFill/>
        </p:spPr>
        <p:txBody>
          <a:bodyPr wrap="square" rtlCol="0">
            <a:spAutoFit/>
          </a:bodyPr>
          <a:lstStyle/>
          <a:p>
            <a:r>
              <a:rPr lang="es-CO" sz="1800" b="1" u="sng" dirty="0"/>
              <a:t>Generalidades de la cuenca:</a:t>
            </a:r>
          </a:p>
        </p:txBody>
      </p:sp>
      <p:sp>
        <p:nvSpPr>
          <p:cNvPr id="5" name="CuadroTexto 4">
            <a:extLst>
              <a:ext uri="{FF2B5EF4-FFF2-40B4-BE49-F238E27FC236}">
                <a16:creationId xmlns:a16="http://schemas.microsoft.com/office/drawing/2014/main" id="{737E3C2E-DB41-C43C-5BAF-85891CCBB6DE}"/>
              </a:ext>
            </a:extLst>
          </p:cNvPr>
          <p:cNvSpPr txBox="1"/>
          <p:nvPr/>
        </p:nvSpPr>
        <p:spPr>
          <a:xfrm>
            <a:off x="144965" y="981524"/>
            <a:ext cx="5107258" cy="1169551"/>
          </a:xfrm>
          <a:prstGeom prst="rect">
            <a:avLst/>
          </a:prstGeom>
          <a:noFill/>
        </p:spPr>
        <p:txBody>
          <a:bodyPr wrap="square">
            <a:spAutoFit/>
          </a:bodyPr>
          <a:lstStyle/>
          <a:p>
            <a:r>
              <a:rPr lang="es-ES" dirty="0"/>
              <a:t>Información general de la cuenca:</a:t>
            </a:r>
          </a:p>
          <a:p>
            <a:r>
              <a:rPr lang="es-ES" dirty="0"/>
              <a:t>• Nombre: Quebrada La </a:t>
            </a:r>
            <a:r>
              <a:rPr lang="es-ES" dirty="0" err="1"/>
              <a:t>Chaparrala</a:t>
            </a:r>
            <a:r>
              <a:rPr lang="es-ES" dirty="0"/>
              <a:t> </a:t>
            </a:r>
          </a:p>
          <a:p>
            <a:r>
              <a:rPr lang="es-ES" dirty="0"/>
              <a:t>• Ubicación: Municipio de Andes; Antioquia; Colombia. </a:t>
            </a:r>
          </a:p>
          <a:p>
            <a:r>
              <a:rPr lang="es-ES" dirty="0"/>
              <a:t>• Tributaria: Rio San Juan </a:t>
            </a:r>
          </a:p>
          <a:p>
            <a:r>
              <a:rPr lang="es-ES" dirty="0"/>
              <a:t>• Latitud: 5.66667 • Longitud: -75.8833</a:t>
            </a:r>
            <a:endParaRPr lang="es-CO" dirty="0"/>
          </a:p>
        </p:txBody>
      </p:sp>
      <p:sp>
        <p:nvSpPr>
          <p:cNvPr id="7" name="CuadroTexto 6">
            <a:extLst>
              <a:ext uri="{FF2B5EF4-FFF2-40B4-BE49-F238E27FC236}">
                <a16:creationId xmlns:a16="http://schemas.microsoft.com/office/drawing/2014/main" id="{9FA7252E-24DF-3E5D-1859-FF2F440B14CF}"/>
              </a:ext>
            </a:extLst>
          </p:cNvPr>
          <p:cNvSpPr txBox="1"/>
          <p:nvPr/>
        </p:nvSpPr>
        <p:spPr>
          <a:xfrm>
            <a:off x="144964" y="2838534"/>
            <a:ext cx="8854071" cy="2800767"/>
          </a:xfrm>
          <a:prstGeom prst="rect">
            <a:avLst/>
          </a:prstGeom>
          <a:noFill/>
        </p:spPr>
        <p:txBody>
          <a:bodyPr wrap="square">
            <a:spAutoFit/>
          </a:bodyPr>
          <a:lstStyle/>
          <a:p>
            <a:pPr algn="just"/>
            <a:r>
              <a:rPr lang="es-ES" dirty="0"/>
              <a:t>La quebrada La </a:t>
            </a:r>
            <a:r>
              <a:rPr lang="es-ES" dirty="0" err="1"/>
              <a:t>Chaparrala</a:t>
            </a:r>
            <a:r>
              <a:rPr lang="es-ES" dirty="0"/>
              <a:t> nace en el cerro San Fernando a 3450 msnm y desemboca sobre el Rio San Juan a 1250 msnm aproximadamente. Sus principales afluentes, son las quebradas La Pava, El Líbano, Santa Teresa, La Linda y Las Cañadas de Leopoldo, La Tablaza y San Miguel. Su área rural está dedicada a cultivos de café y al pastoreo con ganadería tipo extensivo, y en menor proporción, a los bosques naturales, los cuales se restringen a las zonas más altas de la subcuenca. En ambos costados de la quebrada se encuentra asentada la cabecera municipal y a nivel rural, 2700 habitantes y 570 viviendas en 11 veredas, la mayoría altamente densificadas; ellas son: La Comuna, Cascajero, El Chispero, El Cardal, La Piedra, San Perucho, El Líbano, San </a:t>
            </a:r>
            <a:r>
              <a:rPr lang="es-ES" dirty="0" err="1"/>
              <a:t>Peruchito</a:t>
            </a:r>
            <a:r>
              <a:rPr lang="es-ES" dirty="0"/>
              <a:t>, La Pava, La Aguada (perteneciente al área suburbana, de acuerdo con las disposiciones del Plan Básico de Ordenamiento Territorial del año 2000), la </a:t>
            </a:r>
            <a:r>
              <a:rPr lang="es-ES" dirty="0" err="1"/>
              <a:t>Cedrona</a:t>
            </a:r>
            <a:r>
              <a:rPr lang="es-ES" dirty="0"/>
              <a:t> y </a:t>
            </a:r>
            <a:r>
              <a:rPr lang="es-ES" dirty="0" err="1"/>
              <a:t>Guaimaral</a:t>
            </a:r>
            <a:r>
              <a:rPr lang="es-ES" dirty="0"/>
              <a:t> (Sanear, 2001).</a:t>
            </a:r>
          </a:p>
          <a:p>
            <a:pPr algn="just"/>
            <a:endParaRPr lang="es-ES" sz="1800" i="1" u="sng" dirty="0"/>
          </a:p>
          <a:p>
            <a:pPr algn="just"/>
            <a:r>
              <a:rPr lang="es-ES" sz="1800" i="1" u="sng" dirty="0"/>
              <a:t>Subcuenca de gran importancia por ser la fuente del acueducto del municipio Andes</a:t>
            </a:r>
            <a:endParaRPr lang="es-CO" sz="1800" i="1" u="sng" dirty="0"/>
          </a:p>
        </p:txBody>
      </p:sp>
      <p:pic>
        <p:nvPicPr>
          <p:cNvPr id="1026" name="Picture 2" descr="Vista de Los macroinvertebrados acuáticos y la calidad biológica del agua  en una quebrada andina, Antioquia-Colombia | Revista Politécnica">
            <a:extLst>
              <a:ext uri="{FF2B5EF4-FFF2-40B4-BE49-F238E27FC236}">
                <a16:creationId xmlns:a16="http://schemas.microsoft.com/office/drawing/2014/main" id="{0B06F8FE-D033-498B-B777-78B6516D6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116"/>
            <a:ext cx="4427035" cy="23949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55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2" name="CuadroTexto 1">
            <a:extLst>
              <a:ext uri="{FF2B5EF4-FFF2-40B4-BE49-F238E27FC236}">
                <a16:creationId xmlns:a16="http://schemas.microsoft.com/office/drawing/2014/main" id="{5FC6B418-0A4B-CEBC-4F87-3E8B4B824341}"/>
              </a:ext>
            </a:extLst>
          </p:cNvPr>
          <p:cNvSpPr txBox="1"/>
          <p:nvPr/>
        </p:nvSpPr>
        <p:spPr>
          <a:xfrm>
            <a:off x="144965" y="278650"/>
            <a:ext cx="3479180" cy="400110"/>
          </a:xfrm>
          <a:prstGeom prst="rect">
            <a:avLst/>
          </a:prstGeom>
          <a:noFill/>
        </p:spPr>
        <p:txBody>
          <a:bodyPr wrap="square" rtlCol="0">
            <a:spAutoFit/>
          </a:bodyPr>
          <a:lstStyle/>
          <a:p>
            <a:r>
              <a:rPr lang="es-ES" sz="2000" b="1" dirty="0"/>
              <a:t>CARTOGRAFÍA BASE</a:t>
            </a:r>
            <a:endParaRPr lang="es-CO" sz="2000" b="1" dirty="0"/>
          </a:p>
        </p:txBody>
      </p:sp>
      <p:sp>
        <p:nvSpPr>
          <p:cNvPr id="3" name="CuadroTexto 2">
            <a:extLst>
              <a:ext uri="{FF2B5EF4-FFF2-40B4-BE49-F238E27FC236}">
                <a16:creationId xmlns:a16="http://schemas.microsoft.com/office/drawing/2014/main" id="{A3909B6A-7B22-200A-1433-724E6C4631FF}"/>
              </a:ext>
            </a:extLst>
          </p:cNvPr>
          <p:cNvSpPr txBox="1"/>
          <p:nvPr/>
        </p:nvSpPr>
        <p:spPr>
          <a:xfrm>
            <a:off x="110808" y="881163"/>
            <a:ext cx="5107258" cy="4001095"/>
          </a:xfrm>
          <a:prstGeom prst="rect">
            <a:avLst/>
          </a:prstGeom>
          <a:noFill/>
        </p:spPr>
        <p:txBody>
          <a:bodyPr wrap="square">
            <a:spAutoFit/>
          </a:bodyPr>
          <a:lstStyle/>
          <a:p>
            <a:r>
              <a:rPr lang="es-ES" sz="1600" dirty="0"/>
              <a:t>Se emplearon insumos de:</a:t>
            </a:r>
          </a:p>
          <a:p>
            <a:endParaRPr lang="es-ES" sz="1600" dirty="0"/>
          </a:p>
          <a:p>
            <a:pPr marL="285750" indent="-285750">
              <a:buFontTx/>
              <a:buChar char="-"/>
            </a:pPr>
            <a:r>
              <a:rPr lang="es-ES" sz="1600" dirty="0"/>
              <a:t>DEM o elevación</a:t>
            </a:r>
          </a:p>
          <a:p>
            <a:pPr marL="285750" indent="-285750">
              <a:buFontTx/>
              <a:buChar char="-"/>
            </a:pPr>
            <a:r>
              <a:rPr lang="es-ES" sz="1600" dirty="0"/>
              <a:t>Mapa de pendientes</a:t>
            </a:r>
          </a:p>
          <a:p>
            <a:pPr marL="285750" indent="-285750">
              <a:buFontTx/>
              <a:buChar char="-"/>
            </a:pPr>
            <a:r>
              <a:rPr lang="es-ES" sz="1600" dirty="0"/>
              <a:t>Mapa de aspectos</a:t>
            </a:r>
          </a:p>
          <a:p>
            <a:pPr marL="285750" indent="-285750">
              <a:buFontTx/>
              <a:buChar char="-"/>
            </a:pPr>
            <a:r>
              <a:rPr lang="es-ES" sz="1600" dirty="0" err="1"/>
              <a:t>Shape</a:t>
            </a:r>
            <a:r>
              <a:rPr lang="es-ES" sz="1600" dirty="0"/>
              <a:t> de drenajes</a:t>
            </a:r>
          </a:p>
          <a:p>
            <a:pPr marL="285750" indent="-285750">
              <a:buFontTx/>
              <a:buChar char="-"/>
            </a:pPr>
            <a:r>
              <a:rPr lang="es-ES" sz="1600" dirty="0" err="1"/>
              <a:t>Shapes</a:t>
            </a:r>
            <a:r>
              <a:rPr lang="es-ES" sz="1600" dirty="0"/>
              <a:t> de geología y estructural</a:t>
            </a:r>
          </a:p>
          <a:p>
            <a:pPr marL="285750" indent="-285750">
              <a:buFontTx/>
              <a:buChar char="-"/>
            </a:pPr>
            <a:r>
              <a:rPr lang="es-ES" sz="1600" dirty="0"/>
              <a:t>Imágenes satelitales para elaborar mapa de coberturas</a:t>
            </a:r>
          </a:p>
          <a:p>
            <a:pPr marL="285750" indent="-285750">
              <a:buFontTx/>
              <a:buChar char="-"/>
            </a:pPr>
            <a:r>
              <a:rPr lang="es-ES" sz="1600" dirty="0"/>
              <a:t>Inventario de movimientos en masa tomados del SIMMA.</a:t>
            </a:r>
          </a:p>
          <a:p>
            <a:pPr marL="285750" indent="-285750">
              <a:buFontTx/>
              <a:buChar char="-"/>
            </a:pPr>
            <a:r>
              <a:rPr lang="es-ES" sz="1600" dirty="0"/>
              <a:t>Mapa de curvatura</a:t>
            </a:r>
          </a:p>
          <a:p>
            <a:pPr marL="285750" indent="-285750">
              <a:buFontTx/>
              <a:buChar char="-"/>
            </a:pPr>
            <a:r>
              <a:rPr lang="es-ES" sz="1600" dirty="0"/>
              <a:t>Mapa curvas de nivel</a:t>
            </a:r>
          </a:p>
          <a:p>
            <a:endParaRPr lang="es-ES" sz="1600" dirty="0"/>
          </a:p>
          <a:p>
            <a:pPr marL="285750" indent="-285750">
              <a:buFontTx/>
              <a:buChar char="-"/>
            </a:pPr>
            <a:endParaRPr lang="es-ES" sz="1600" dirty="0"/>
          </a:p>
          <a:p>
            <a:pPr marL="285750" indent="-285750">
              <a:buFontTx/>
              <a:buChar char="-"/>
            </a:pPr>
            <a:endParaRPr lang="es-CO" sz="1600" dirty="0"/>
          </a:p>
        </p:txBody>
      </p:sp>
      <p:pic>
        <p:nvPicPr>
          <p:cNvPr id="5" name="Imagen 4">
            <a:extLst>
              <a:ext uri="{FF2B5EF4-FFF2-40B4-BE49-F238E27FC236}">
                <a16:creationId xmlns:a16="http://schemas.microsoft.com/office/drawing/2014/main" id="{1B564BAE-47D4-D701-16B1-DE35983922F9}"/>
              </a:ext>
            </a:extLst>
          </p:cNvPr>
          <p:cNvPicPr>
            <a:picLocks noChangeAspect="1"/>
          </p:cNvPicPr>
          <p:nvPr/>
        </p:nvPicPr>
        <p:blipFill>
          <a:blip r:embed="rId3"/>
          <a:stretch>
            <a:fillRect/>
          </a:stretch>
        </p:blipFill>
        <p:spPr>
          <a:xfrm>
            <a:off x="3937842" y="423752"/>
            <a:ext cx="2407203" cy="1702423"/>
          </a:xfrm>
          <a:prstGeom prst="rect">
            <a:avLst/>
          </a:prstGeom>
          <a:ln>
            <a:solidFill>
              <a:schemeClr val="tx1"/>
            </a:solidFill>
          </a:ln>
        </p:spPr>
      </p:pic>
      <p:pic>
        <p:nvPicPr>
          <p:cNvPr id="8" name="Imagen 7">
            <a:extLst>
              <a:ext uri="{FF2B5EF4-FFF2-40B4-BE49-F238E27FC236}">
                <a16:creationId xmlns:a16="http://schemas.microsoft.com/office/drawing/2014/main" id="{A348542F-06E9-9374-404A-E0A105F1905B}"/>
              </a:ext>
            </a:extLst>
          </p:cNvPr>
          <p:cNvPicPr>
            <a:picLocks noChangeAspect="1"/>
          </p:cNvPicPr>
          <p:nvPr/>
        </p:nvPicPr>
        <p:blipFill>
          <a:blip r:embed="rId4"/>
          <a:stretch>
            <a:fillRect/>
          </a:stretch>
        </p:blipFill>
        <p:spPr>
          <a:xfrm>
            <a:off x="6469167" y="427465"/>
            <a:ext cx="2256871" cy="1702423"/>
          </a:xfrm>
          <a:prstGeom prst="rect">
            <a:avLst/>
          </a:prstGeom>
          <a:ln>
            <a:solidFill>
              <a:schemeClr val="tx1"/>
            </a:solidFill>
          </a:ln>
        </p:spPr>
      </p:pic>
      <p:pic>
        <p:nvPicPr>
          <p:cNvPr id="12" name="Imagen 11">
            <a:extLst>
              <a:ext uri="{FF2B5EF4-FFF2-40B4-BE49-F238E27FC236}">
                <a16:creationId xmlns:a16="http://schemas.microsoft.com/office/drawing/2014/main" id="{9C6AE163-2375-AE58-B237-15031CE40FB2}"/>
              </a:ext>
            </a:extLst>
          </p:cNvPr>
          <p:cNvPicPr>
            <a:picLocks noChangeAspect="1"/>
          </p:cNvPicPr>
          <p:nvPr/>
        </p:nvPicPr>
        <p:blipFill>
          <a:blip r:embed="rId5"/>
          <a:stretch>
            <a:fillRect/>
          </a:stretch>
        </p:blipFill>
        <p:spPr>
          <a:xfrm>
            <a:off x="6469167" y="2278704"/>
            <a:ext cx="2256871" cy="1654089"/>
          </a:xfrm>
          <a:prstGeom prst="rect">
            <a:avLst/>
          </a:prstGeom>
          <a:ln>
            <a:solidFill>
              <a:schemeClr val="tx1"/>
            </a:solidFill>
          </a:ln>
        </p:spPr>
      </p:pic>
      <p:pic>
        <p:nvPicPr>
          <p:cNvPr id="14" name="Imagen 13">
            <a:extLst>
              <a:ext uri="{FF2B5EF4-FFF2-40B4-BE49-F238E27FC236}">
                <a16:creationId xmlns:a16="http://schemas.microsoft.com/office/drawing/2014/main" id="{84BF6D14-F9B0-CC07-B9CA-349BC4135C2C}"/>
              </a:ext>
            </a:extLst>
          </p:cNvPr>
          <p:cNvPicPr>
            <a:picLocks noChangeAspect="1"/>
          </p:cNvPicPr>
          <p:nvPr/>
        </p:nvPicPr>
        <p:blipFill>
          <a:blip r:embed="rId6"/>
          <a:stretch>
            <a:fillRect/>
          </a:stretch>
        </p:blipFill>
        <p:spPr>
          <a:xfrm>
            <a:off x="6344859" y="4230424"/>
            <a:ext cx="2381179" cy="1646053"/>
          </a:xfrm>
          <a:prstGeom prst="rect">
            <a:avLst/>
          </a:prstGeom>
          <a:ln>
            <a:solidFill>
              <a:schemeClr val="tx1"/>
            </a:solidFill>
          </a:ln>
        </p:spPr>
      </p:pic>
      <p:pic>
        <p:nvPicPr>
          <p:cNvPr id="16" name="Imagen 15">
            <a:extLst>
              <a:ext uri="{FF2B5EF4-FFF2-40B4-BE49-F238E27FC236}">
                <a16:creationId xmlns:a16="http://schemas.microsoft.com/office/drawing/2014/main" id="{48C16AD4-79CD-316C-D57E-61B58E1B5F84}"/>
              </a:ext>
            </a:extLst>
          </p:cNvPr>
          <p:cNvPicPr>
            <a:picLocks noChangeAspect="1"/>
          </p:cNvPicPr>
          <p:nvPr/>
        </p:nvPicPr>
        <p:blipFill>
          <a:blip r:embed="rId7"/>
          <a:stretch>
            <a:fillRect/>
          </a:stretch>
        </p:blipFill>
        <p:spPr>
          <a:xfrm>
            <a:off x="3417756" y="4230424"/>
            <a:ext cx="2610846" cy="1646052"/>
          </a:xfrm>
          <a:prstGeom prst="rect">
            <a:avLst/>
          </a:prstGeom>
          <a:ln>
            <a:solidFill>
              <a:schemeClr val="tx1"/>
            </a:solidFill>
          </a:ln>
        </p:spPr>
      </p:pic>
      <p:pic>
        <p:nvPicPr>
          <p:cNvPr id="18" name="Imagen 17">
            <a:extLst>
              <a:ext uri="{FF2B5EF4-FFF2-40B4-BE49-F238E27FC236}">
                <a16:creationId xmlns:a16="http://schemas.microsoft.com/office/drawing/2014/main" id="{28582BC5-1BDA-9B24-4B6E-E5D76E780F97}"/>
              </a:ext>
            </a:extLst>
          </p:cNvPr>
          <p:cNvPicPr>
            <a:picLocks noChangeAspect="1"/>
          </p:cNvPicPr>
          <p:nvPr/>
        </p:nvPicPr>
        <p:blipFill>
          <a:blip r:embed="rId8"/>
          <a:stretch>
            <a:fillRect/>
          </a:stretch>
        </p:blipFill>
        <p:spPr>
          <a:xfrm>
            <a:off x="490653" y="4230425"/>
            <a:ext cx="2610847" cy="1646051"/>
          </a:xfrm>
          <a:prstGeom prst="rect">
            <a:avLst/>
          </a:prstGeom>
          <a:ln>
            <a:solidFill>
              <a:schemeClr val="tx1"/>
            </a:solidFill>
          </a:ln>
        </p:spPr>
      </p:pic>
    </p:spTree>
    <p:extLst>
      <p:ext uri="{BB962C8B-B14F-4D97-AF65-F5344CB8AC3E}">
        <p14:creationId xmlns:p14="http://schemas.microsoft.com/office/powerpoint/2010/main" val="1546251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2AB4A68-5D16-EFFE-4933-C60B6FB74AE8}"/>
              </a:ext>
            </a:extLst>
          </p:cNvPr>
          <p:cNvSpPr txBox="1"/>
          <p:nvPr/>
        </p:nvSpPr>
        <p:spPr>
          <a:xfrm>
            <a:off x="144964" y="278650"/>
            <a:ext cx="5508703" cy="400110"/>
          </a:xfrm>
          <a:prstGeom prst="rect">
            <a:avLst/>
          </a:prstGeom>
          <a:noFill/>
        </p:spPr>
        <p:txBody>
          <a:bodyPr wrap="square" rtlCol="0">
            <a:spAutoFit/>
          </a:bodyPr>
          <a:lstStyle/>
          <a:p>
            <a:r>
              <a:rPr lang="es-ES" sz="2000" b="1" dirty="0"/>
              <a:t>INVENTARIO MOVIMIENTOS EN MASA</a:t>
            </a:r>
            <a:endParaRPr lang="es-CO" sz="2000" b="1" dirty="0"/>
          </a:p>
        </p:txBody>
      </p:sp>
      <p:pic>
        <p:nvPicPr>
          <p:cNvPr id="7" name="Imagen 6">
            <a:extLst>
              <a:ext uri="{FF2B5EF4-FFF2-40B4-BE49-F238E27FC236}">
                <a16:creationId xmlns:a16="http://schemas.microsoft.com/office/drawing/2014/main" id="{591FDE19-F513-7EE5-611C-3BA4235F184E}"/>
              </a:ext>
            </a:extLst>
          </p:cNvPr>
          <p:cNvPicPr>
            <a:picLocks noChangeAspect="1"/>
          </p:cNvPicPr>
          <p:nvPr/>
        </p:nvPicPr>
        <p:blipFill>
          <a:blip r:embed="rId2"/>
          <a:stretch>
            <a:fillRect/>
          </a:stretch>
        </p:blipFill>
        <p:spPr>
          <a:xfrm>
            <a:off x="250902" y="678760"/>
            <a:ext cx="3763538" cy="5354834"/>
          </a:xfrm>
          <a:prstGeom prst="rect">
            <a:avLst/>
          </a:prstGeom>
          <a:ln>
            <a:solidFill>
              <a:schemeClr val="tx1"/>
            </a:solidFill>
          </a:ln>
        </p:spPr>
      </p:pic>
      <p:pic>
        <p:nvPicPr>
          <p:cNvPr id="9" name="Imagen 8">
            <a:extLst>
              <a:ext uri="{FF2B5EF4-FFF2-40B4-BE49-F238E27FC236}">
                <a16:creationId xmlns:a16="http://schemas.microsoft.com/office/drawing/2014/main" id="{382B73DA-7B88-4732-FEF7-A36D659E75F9}"/>
              </a:ext>
            </a:extLst>
          </p:cNvPr>
          <p:cNvPicPr>
            <a:picLocks noChangeAspect="1"/>
          </p:cNvPicPr>
          <p:nvPr/>
        </p:nvPicPr>
        <p:blipFill>
          <a:blip r:embed="rId3"/>
          <a:stretch>
            <a:fillRect/>
          </a:stretch>
        </p:blipFill>
        <p:spPr>
          <a:xfrm>
            <a:off x="4120379" y="656457"/>
            <a:ext cx="4863032" cy="2989991"/>
          </a:xfrm>
          <a:prstGeom prst="rect">
            <a:avLst/>
          </a:prstGeom>
          <a:ln>
            <a:solidFill>
              <a:schemeClr val="tx1"/>
            </a:solidFill>
          </a:ln>
        </p:spPr>
      </p:pic>
      <p:pic>
        <p:nvPicPr>
          <p:cNvPr id="11" name="Imagen 10">
            <a:extLst>
              <a:ext uri="{FF2B5EF4-FFF2-40B4-BE49-F238E27FC236}">
                <a16:creationId xmlns:a16="http://schemas.microsoft.com/office/drawing/2014/main" id="{FD85298E-C8B2-33A3-DD22-1C388ECFA94C}"/>
              </a:ext>
            </a:extLst>
          </p:cNvPr>
          <p:cNvPicPr>
            <a:picLocks noChangeAspect="1"/>
          </p:cNvPicPr>
          <p:nvPr/>
        </p:nvPicPr>
        <p:blipFill>
          <a:blip r:embed="rId4"/>
          <a:stretch>
            <a:fillRect/>
          </a:stretch>
        </p:blipFill>
        <p:spPr>
          <a:xfrm>
            <a:off x="4120379" y="3883166"/>
            <a:ext cx="4863032" cy="2150428"/>
          </a:xfrm>
          <a:prstGeom prst="rect">
            <a:avLst/>
          </a:prstGeom>
          <a:ln>
            <a:solidFill>
              <a:schemeClr val="tx1"/>
            </a:solidFill>
          </a:ln>
        </p:spPr>
      </p:pic>
    </p:spTree>
    <p:extLst>
      <p:ext uri="{BB962C8B-B14F-4D97-AF65-F5344CB8AC3E}">
        <p14:creationId xmlns:p14="http://schemas.microsoft.com/office/powerpoint/2010/main" val="258816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2AB4A68-5D16-EFFE-4933-C60B6FB74AE8}"/>
              </a:ext>
            </a:extLst>
          </p:cNvPr>
          <p:cNvSpPr txBox="1"/>
          <p:nvPr/>
        </p:nvSpPr>
        <p:spPr>
          <a:xfrm>
            <a:off x="144964" y="278650"/>
            <a:ext cx="5508703" cy="400110"/>
          </a:xfrm>
          <a:prstGeom prst="rect">
            <a:avLst/>
          </a:prstGeom>
          <a:noFill/>
        </p:spPr>
        <p:txBody>
          <a:bodyPr wrap="square" rtlCol="0">
            <a:spAutoFit/>
          </a:bodyPr>
          <a:lstStyle/>
          <a:p>
            <a:r>
              <a:rPr lang="es-ES" sz="2000" b="1" dirty="0"/>
              <a:t>SELECCIÓN DE VARIABLES</a:t>
            </a:r>
            <a:endParaRPr lang="es-CO" sz="2000" b="1" dirty="0"/>
          </a:p>
        </p:txBody>
      </p:sp>
      <p:sp>
        <p:nvSpPr>
          <p:cNvPr id="2" name="CuadroTexto 1">
            <a:extLst>
              <a:ext uri="{FF2B5EF4-FFF2-40B4-BE49-F238E27FC236}">
                <a16:creationId xmlns:a16="http://schemas.microsoft.com/office/drawing/2014/main" id="{9DA33D0F-3A8D-C442-CE20-F3E56C9B76BA}"/>
              </a:ext>
            </a:extLst>
          </p:cNvPr>
          <p:cNvSpPr txBox="1"/>
          <p:nvPr/>
        </p:nvSpPr>
        <p:spPr>
          <a:xfrm>
            <a:off x="110808" y="881163"/>
            <a:ext cx="5107258" cy="1815882"/>
          </a:xfrm>
          <a:prstGeom prst="rect">
            <a:avLst/>
          </a:prstGeom>
          <a:noFill/>
        </p:spPr>
        <p:txBody>
          <a:bodyPr wrap="square">
            <a:spAutoFit/>
          </a:bodyPr>
          <a:lstStyle/>
          <a:p>
            <a:r>
              <a:rPr lang="es-ES" sz="1600" dirty="0"/>
              <a:t>Se seleccionan las variables de:</a:t>
            </a:r>
          </a:p>
          <a:p>
            <a:endParaRPr lang="es-ES" sz="1600" dirty="0"/>
          </a:p>
          <a:p>
            <a:endParaRPr lang="es-ES" sz="1600" dirty="0"/>
          </a:p>
          <a:p>
            <a:endParaRPr lang="es-ES" sz="1600" dirty="0"/>
          </a:p>
          <a:p>
            <a:endParaRPr lang="es-ES" sz="1600" dirty="0"/>
          </a:p>
          <a:p>
            <a:pPr marL="285750" indent="-285750">
              <a:buFontTx/>
              <a:buChar char="-"/>
            </a:pPr>
            <a:endParaRPr lang="es-ES" sz="1600" dirty="0"/>
          </a:p>
          <a:p>
            <a:pPr marL="285750" indent="-285750">
              <a:buFontTx/>
              <a:buChar char="-"/>
            </a:pPr>
            <a:endParaRPr lang="es-CO" sz="1600" dirty="0"/>
          </a:p>
        </p:txBody>
      </p:sp>
      <p:pic>
        <p:nvPicPr>
          <p:cNvPr id="5" name="Imagen 4">
            <a:extLst>
              <a:ext uri="{FF2B5EF4-FFF2-40B4-BE49-F238E27FC236}">
                <a16:creationId xmlns:a16="http://schemas.microsoft.com/office/drawing/2014/main" id="{AB0F2727-43C5-F952-AA6D-1C3D519DEBFC}"/>
              </a:ext>
            </a:extLst>
          </p:cNvPr>
          <p:cNvPicPr>
            <a:picLocks noChangeAspect="1"/>
          </p:cNvPicPr>
          <p:nvPr/>
        </p:nvPicPr>
        <p:blipFill>
          <a:blip r:embed="rId2"/>
          <a:stretch>
            <a:fillRect/>
          </a:stretch>
        </p:blipFill>
        <p:spPr>
          <a:xfrm>
            <a:off x="247034" y="1315191"/>
            <a:ext cx="2912194" cy="2462781"/>
          </a:xfrm>
          <a:prstGeom prst="rect">
            <a:avLst/>
          </a:prstGeom>
          <a:ln>
            <a:solidFill>
              <a:schemeClr val="tx1"/>
            </a:solidFill>
          </a:ln>
        </p:spPr>
      </p:pic>
      <p:pic>
        <p:nvPicPr>
          <p:cNvPr id="14" name="Imagen 13">
            <a:extLst>
              <a:ext uri="{FF2B5EF4-FFF2-40B4-BE49-F238E27FC236}">
                <a16:creationId xmlns:a16="http://schemas.microsoft.com/office/drawing/2014/main" id="{C3CAA876-FF07-70F3-B9BE-F2769A174FD7}"/>
              </a:ext>
            </a:extLst>
          </p:cNvPr>
          <p:cNvPicPr>
            <a:picLocks noChangeAspect="1"/>
          </p:cNvPicPr>
          <p:nvPr/>
        </p:nvPicPr>
        <p:blipFill>
          <a:blip r:embed="rId3"/>
          <a:stretch>
            <a:fillRect/>
          </a:stretch>
        </p:blipFill>
        <p:spPr>
          <a:xfrm>
            <a:off x="5967177" y="132442"/>
            <a:ext cx="2674097" cy="2005573"/>
          </a:xfrm>
          <a:prstGeom prst="rect">
            <a:avLst/>
          </a:prstGeom>
          <a:ln>
            <a:solidFill>
              <a:schemeClr val="tx1"/>
            </a:solidFill>
          </a:ln>
        </p:spPr>
      </p:pic>
      <p:sp>
        <p:nvSpPr>
          <p:cNvPr id="17" name="Rectángulo: esquinas redondeadas 16">
            <a:extLst>
              <a:ext uri="{FF2B5EF4-FFF2-40B4-BE49-F238E27FC236}">
                <a16:creationId xmlns:a16="http://schemas.microsoft.com/office/drawing/2014/main" id="{D16AE1A6-0530-E41D-ACCE-49768C087455}"/>
              </a:ext>
            </a:extLst>
          </p:cNvPr>
          <p:cNvSpPr/>
          <p:nvPr/>
        </p:nvSpPr>
        <p:spPr>
          <a:xfrm>
            <a:off x="3472738" y="1382121"/>
            <a:ext cx="1558456" cy="3080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PENDIENTES</a:t>
            </a:r>
            <a:endParaRPr lang="es-CO" dirty="0"/>
          </a:p>
        </p:txBody>
      </p:sp>
      <p:sp>
        <p:nvSpPr>
          <p:cNvPr id="18" name="Rectángulo: esquinas redondeadas 17">
            <a:extLst>
              <a:ext uri="{FF2B5EF4-FFF2-40B4-BE49-F238E27FC236}">
                <a16:creationId xmlns:a16="http://schemas.microsoft.com/office/drawing/2014/main" id="{74F77E46-5D18-1823-FBD4-18D698A270A1}"/>
              </a:ext>
            </a:extLst>
          </p:cNvPr>
          <p:cNvSpPr/>
          <p:nvPr/>
        </p:nvSpPr>
        <p:spPr>
          <a:xfrm>
            <a:off x="3462805" y="2384908"/>
            <a:ext cx="1558456" cy="3080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ELEVACION</a:t>
            </a:r>
            <a:endParaRPr lang="es-CO" dirty="0"/>
          </a:p>
        </p:txBody>
      </p:sp>
      <p:sp>
        <p:nvSpPr>
          <p:cNvPr id="19" name="Rectángulo: esquinas redondeadas 18">
            <a:extLst>
              <a:ext uri="{FF2B5EF4-FFF2-40B4-BE49-F238E27FC236}">
                <a16:creationId xmlns:a16="http://schemas.microsoft.com/office/drawing/2014/main" id="{53FE1230-C8D5-9215-2EEF-12CE68C977D5}"/>
              </a:ext>
            </a:extLst>
          </p:cNvPr>
          <p:cNvSpPr/>
          <p:nvPr/>
        </p:nvSpPr>
        <p:spPr>
          <a:xfrm>
            <a:off x="3472738" y="2900590"/>
            <a:ext cx="1558456" cy="3080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COBERTURA</a:t>
            </a:r>
            <a:endParaRPr lang="es-CO" dirty="0"/>
          </a:p>
        </p:txBody>
      </p:sp>
      <p:sp>
        <p:nvSpPr>
          <p:cNvPr id="20" name="Rectángulo: esquinas redondeadas 19">
            <a:extLst>
              <a:ext uri="{FF2B5EF4-FFF2-40B4-BE49-F238E27FC236}">
                <a16:creationId xmlns:a16="http://schemas.microsoft.com/office/drawing/2014/main" id="{2F58AC5F-0BDF-7C1C-DFB7-AA59DD1690EB}"/>
              </a:ext>
            </a:extLst>
          </p:cNvPr>
          <p:cNvSpPr/>
          <p:nvPr/>
        </p:nvSpPr>
        <p:spPr>
          <a:xfrm>
            <a:off x="3472738" y="1869628"/>
            <a:ext cx="1558456" cy="3080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ASPECTO</a:t>
            </a:r>
            <a:endParaRPr lang="es-CO" dirty="0"/>
          </a:p>
        </p:txBody>
      </p:sp>
      <p:cxnSp>
        <p:nvCxnSpPr>
          <p:cNvPr id="22" name="Conector recto de flecha 21">
            <a:extLst>
              <a:ext uri="{FF2B5EF4-FFF2-40B4-BE49-F238E27FC236}">
                <a16:creationId xmlns:a16="http://schemas.microsoft.com/office/drawing/2014/main" id="{34DF4735-9725-6E9E-A3B3-0280A34638A3}"/>
              </a:ext>
            </a:extLst>
          </p:cNvPr>
          <p:cNvCxnSpPr>
            <a:cxnSpLocks/>
            <a:stCxn id="17" idx="3"/>
            <a:endCxn id="14" idx="1"/>
          </p:cNvCxnSpPr>
          <p:nvPr/>
        </p:nvCxnSpPr>
        <p:spPr>
          <a:xfrm flipV="1">
            <a:off x="5031194" y="1135229"/>
            <a:ext cx="935983" cy="4009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7" name="Imagen 26">
            <a:extLst>
              <a:ext uri="{FF2B5EF4-FFF2-40B4-BE49-F238E27FC236}">
                <a16:creationId xmlns:a16="http://schemas.microsoft.com/office/drawing/2014/main" id="{CAB37B2A-0FB5-4A99-92F0-2928560BA965}"/>
              </a:ext>
            </a:extLst>
          </p:cNvPr>
          <p:cNvPicPr>
            <a:picLocks noChangeAspect="1"/>
          </p:cNvPicPr>
          <p:nvPr/>
        </p:nvPicPr>
        <p:blipFill>
          <a:blip r:embed="rId4"/>
          <a:stretch>
            <a:fillRect/>
          </a:stretch>
        </p:blipFill>
        <p:spPr>
          <a:xfrm>
            <a:off x="5967177" y="2159955"/>
            <a:ext cx="2679149" cy="1961693"/>
          </a:xfrm>
          <a:prstGeom prst="rect">
            <a:avLst/>
          </a:prstGeom>
          <a:ln>
            <a:solidFill>
              <a:schemeClr val="tx1"/>
            </a:solidFill>
          </a:ln>
        </p:spPr>
      </p:pic>
      <p:cxnSp>
        <p:nvCxnSpPr>
          <p:cNvPr id="30" name="Conector recto de flecha 29">
            <a:extLst>
              <a:ext uri="{FF2B5EF4-FFF2-40B4-BE49-F238E27FC236}">
                <a16:creationId xmlns:a16="http://schemas.microsoft.com/office/drawing/2014/main" id="{8834491A-7F4B-A78A-3668-41D0C0D5E3C3}"/>
              </a:ext>
            </a:extLst>
          </p:cNvPr>
          <p:cNvCxnSpPr>
            <a:cxnSpLocks/>
            <a:stCxn id="20" idx="3"/>
            <a:endCxn id="27" idx="1"/>
          </p:cNvCxnSpPr>
          <p:nvPr/>
        </p:nvCxnSpPr>
        <p:spPr>
          <a:xfrm>
            <a:off x="5031194" y="2023646"/>
            <a:ext cx="935983" cy="11171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9" name="Imagen 38">
            <a:extLst>
              <a:ext uri="{FF2B5EF4-FFF2-40B4-BE49-F238E27FC236}">
                <a16:creationId xmlns:a16="http://schemas.microsoft.com/office/drawing/2014/main" id="{2E08C484-3AF5-4AEC-3883-75CE62416980}"/>
              </a:ext>
            </a:extLst>
          </p:cNvPr>
          <p:cNvPicPr>
            <a:picLocks noChangeAspect="1"/>
          </p:cNvPicPr>
          <p:nvPr/>
        </p:nvPicPr>
        <p:blipFill>
          <a:blip r:embed="rId5"/>
          <a:stretch>
            <a:fillRect/>
          </a:stretch>
        </p:blipFill>
        <p:spPr>
          <a:xfrm>
            <a:off x="5653667" y="4143588"/>
            <a:ext cx="2679148" cy="1911850"/>
          </a:xfrm>
          <a:prstGeom prst="rect">
            <a:avLst/>
          </a:prstGeom>
          <a:ln>
            <a:solidFill>
              <a:schemeClr val="tx1"/>
            </a:solidFill>
          </a:ln>
        </p:spPr>
      </p:pic>
      <p:pic>
        <p:nvPicPr>
          <p:cNvPr id="55" name="Imagen 54">
            <a:extLst>
              <a:ext uri="{FF2B5EF4-FFF2-40B4-BE49-F238E27FC236}">
                <a16:creationId xmlns:a16="http://schemas.microsoft.com/office/drawing/2014/main" id="{D143EFA8-E008-1AF4-4ED4-6D53AD134F2F}"/>
              </a:ext>
            </a:extLst>
          </p:cNvPr>
          <p:cNvPicPr>
            <a:picLocks noChangeAspect="1"/>
          </p:cNvPicPr>
          <p:nvPr/>
        </p:nvPicPr>
        <p:blipFill>
          <a:blip r:embed="rId6"/>
          <a:stretch>
            <a:fillRect/>
          </a:stretch>
        </p:blipFill>
        <p:spPr>
          <a:xfrm>
            <a:off x="1890609" y="3935536"/>
            <a:ext cx="2817142" cy="2090250"/>
          </a:xfrm>
          <a:prstGeom prst="rect">
            <a:avLst/>
          </a:prstGeom>
          <a:ln>
            <a:solidFill>
              <a:schemeClr val="tx1"/>
            </a:solidFill>
          </a:ln>
        </p:spPr>
      </p:pic>
      <p:cxnSp>
        <p:nvCxnSpPr>
          <p:cNvPr id="4117" name="Conector recto de flecha 4116">
            <a:extLst>
              <a:ext uri="{FF2B5EF4-FFF2-40B4-BE49-F238E27FC236}">
                <a16:creationId xmlns:a16="http://schemas.microsoft.com/office/drawing/2014/main" id="{6CC57E32-6C62-BFC0-5338-AC428BB50497}"/>
              </a:ext>
            </a:extLst>
          </p:cNvPr>
          <p:cNvCxnSpPr>
            <a:cxnSpLocks/>
            <a:stCxn id="18" idx="3"/>
            <a:endCxn id="39" idx="1"/>
          </p:cNvCxnSpPr>
          <p:nvPr/>
        </p:nvCxnSpPr>
        <p:spPr>
          <a:xfrm>
            <a:off x="5021261" y="2538926"/>
            <a:ext cx="632406" cy="25605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23" name="Conector recto de flecha 4122">
            <a:extLst>
              <a:ext uri="{FF2B5EF4-FFF2-40B4-BE49-F238E27FC236}">
                <a16:creationId xmlns:a16="http://schemas.microsoft.com/office/drawing/2014/main" id="{9B10E6DD-1AF4-5BB2-2BF1-AAC5B6463BAE}"/>
              </a:ext>
            </a:extLst>
          </p:cNvPr>
          <p:cNvCxnSpPr>
            <a:cxnSpLocks/>
            <a:stCxn id="19" idx="2"/>
            <a:endCxn id="55" idx="0"/>
          </p:cNvCxnSpPr>
          <p:nvPr/>
        </p:nvCxnSpPr>
        <p:spPr>
          <a:xfrm flipH="1">
            <a:off x="3299180" y="3208626"/>
            <a:ext cx="952786" cy="7269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48544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2AB4A68-5D16-EFFE-4933-C60B6FB74AE8}"/>
              </a:ext>
            </a:extLst>
          </p:cNvPr>
          <p:cNvSpPr txBox="1"/>
          <p:nvPr/>
        </p:nvSpPr>
        <p:spPr>
          <a:xfrm>
            <a:off x="144964" y="278650"/>
            <a:ext cx="5508703" cy="400110"/>
          </a:xfrm>
          <a:prstGeom prst="rect">
            <a:avLst/>
          </a:prstGeom>
          <a:noFill/>
        </p:spPr>
        <p:txBody>
          <a:bodyPr wrap="square" rtlCol="0">
            <a:spAutoFit/>
          </a:bodyPr>
          <a:lstStyle/>
          <a:p>
            <a:r>
              <a:rPr lang="es-ES" sz="2000" b="1" dirty="0"/>
              <a:t>MODELO HEURISTICO</a:t>
            </a:r>
            <a:endParaRPr lang="es-CO" sz="2000" b="1" dirty="0"/>
          </a:p>
        </p:txBody>
      </p:sp>
      <p:pic>
        <p:nvPicPr>
          <p:cNvPr id="5" name="Imagen 4">
            <a:extLst>
              <a:ext uri="{FF2B5EF4-FFF2-40B4-BE49-F238E27FC236}">
                <a16:creationId xmlns:a16="http://schemas.microsoft.com/office/drawing/2014/main" id="{A361EC8C-9190-E991-55B1-AB4FCACAB07A}"/>
              </a:ext>
            </a:extLst>
          </p:cNvPr>
          <p:cNvPicPr>
            <a:picLocks noChangeAspect="1"/>
          </p:cNvPicPr>
          <p:nvPr/>
        </p:nvPicPr>
        <p:blipFill>
          <a:blip r:embed="rId2"/>
          <a:stretch>
            <a:fillRect/>
          </a:stretch>
        </p:blipFill>
        <p:spPr>
          <a:xfrm>
            <a:off x="6985112" y="158607"/>
            <a:ext cx="2013921" cy="3270393"/>
          </a:xfrm>
          <a:prstGeom prst="rect">
            <a:avLst/>
          </a:prstGeom>
          <a:ln>
            <a:solidFill>
              <a:schemeClr val="tx1"/>
            </a:solidFill>
          </a:ln>
        </p:spPr>
      </p:pic>
      <p:graphicFrame>
        <p:nvGraphicFramePr>
          <p:cNvPr id="6" name="Tabla 7">
            <a:extLst>
              <a:ext uri="{FF2B5EF4-FFF2-40B4-BE49-F238E27FC236}">
                <a16:creationId xmlns:a16="http://schemas.microsoft.com/office/drawing/2014/main" id="{6F9E89FC-AE09-3B71-50DE-E367A1F0B1D1}"/>
              </a:ext>
            </a:extLst>
          </p:cNvPr>
          <p:cNvGraphicFramePr>
            <a:graphicFrameLocks noGrp="1"/>
          </p:cNvGraphicFramePr>
          <p:nvPr>
            <p:extLst>
              <p:ext uri="{D42A27DB-BD31-4B8C-83A1-F6EECF244321}">
                <p14:modId xmlns:p14="http://schemas.microsoft.com/office/powerpoint/2010/main" val="3608528059"/>
              </p:ext>
            </p:extLst>
          </p:nvPr>
        </p:nvGraphicFramePr>
        <p:xfrm>
          <a:off x="208578" y="1278710"/>
          <a:ext cx="5508700" cy="1464620"/>
        </p:xfrm>
        <a:graphic>
          <a:graphicData uri="http://schemas.openxmlformats.org/drawingml/2006/table">
            <a:tbl>
              <a:tblPr firstRow="1" bandRow="1">
                <a:tableStyleId>{5C22544A-7EE6-4342-B048-85BDC9FD1C3A}</a:tableStyleId>
              </a:tblPr>
              <a:tblGrid>
                <a:gridCol w="1101740">
                  <a:extLst>
                    <a:ext uri="{9D8B030D-6E8A-4147-A177-3AD203B41FA5}">
                      <a16:colId xmlns:a16="http://schemas.microsoft.com/office/drawing/2014/main" val="3354331454"/>
                    </a:ext>
                  </a:extLst>
                </a:gridCol>
                <a:gridCol w="1101740">
                  <a:extLst>
                    <a:ext uri="{9D8B030D-6E8A-4147-A177-3AD203B41FA5}">
                      <a16:colId xmlns:a16="http://schemas.microsoft.com/office/drawing/2014/main" val="4149774525"/>
                    </a:ext>
                  </a:extLst>
                </a:gridCol>
                <a:gridCol w="1101740">
                  <a:extLst>
                    <a:ext uri="{9D8B030D-6E8A-4147-A177-3AD203B41FA5}">
                      <a16:colId xmlns:a16="http://schemas.microsoft.com/office/drawing/2014/main" val="664369823"/>
                    </a:ext>
                  </a:extLst>
                </a:gridCol>
                <a:gridCol w="1101740">
                  <a:extLst>
                    <a:ext uri="{9D8B030D-6E8A-4147-A177-3AD203B41FA5}">
                      <a16:colId xmlns:a16="http://schemas.microsoft.com/office/drawing/2014/main" val="2203454634"/>
                    </a:ext>
                  </a:extLst>
                </a:gridCol>
                <a:gridCol w="1101740">
                  <a:extLst>
                    <a:ext uri="{9D8B030D-6E8A-4147-A177-3AD203B41FA5}">
                      <a16:colId xmlns:a16="http://schemas.microsoft.com/office/drawing/2014/main" val="3414758833"/>
                    </a:ext>
                  </a:extLst>
                </a:gridCol>
              </a:tblGrid>
              <a:tr h="367340">
                <a:tc>
                  <a:txBody>
                    <a:bodyPr/>
                    <a:lstStyle/>
                    <a:p>
                      <a:pPr algn="ctr"/>
                      <a:endParaRPr lang="es-CO" sz="1200" dirty="0"/>
                    </a:p>
                  </a:txBody>
                  <a:tcPr/>
                </a:tc>
                <a:tc>
                  <a:txBody>
                    <a:bodyPr/>
                    <a:lstStyle/>
                    <a:p>
                      <a:pPr algn="ctr"/>
                      <a:r>
                        <a:rPr lang="es-ES" sz="1200" dirty="0"/>
                        <a:t>cobertura</a:t>
                      </a:r>
                      <a:endParaRPr lang="es-CO" sz="1200" dirty="0"/>
                    </a:p>
                  </a:txBody>
                  <a:tcPr/>
                </a:tc>
                <a:tc>
                  <a:txBody>
                    <a:bodyPr/>
                    <a:lstStyle/>
                    <a:p>
                      <a:pPr algn="ctr"/>
                      <a:r>
                        <a:rPr lang="es-ES" sz="1200" dirty="0"/>
                        <a:t>aspecto</a:t>
                      </a:r>
                      <a:endParaRPr lang="es-CO" sz="1200" dirty="0"/>
                    </a:p>
                  </a:txBody>
                  <a:tcPr/>
                </a:tc>
                <a:tc>
                  <a:txBody>
                    <a:bodyPr/>
                    <a:lstStyle/>
                    <a:p>
                      <a:pPr algn="ctr"/>
                      <a:r>
                        <a:rPr lang="es-ES" sz="1200" dirty="0"/>
                        <a:t>pendiente</a:t>
                      </a:r>
                      <a:endParaRPr lang="es-CO" sz="1200" dirty="0"/>
                    </a:p>
                  </a:txBody>
                  <a:tcPr/>
                </a:tc>
                <a:tc>
                  <a:txBody>
                    <a:bodyPr/>
                    <a:lstStyle/>
                    <a:p>
                      <a:pPr algn="ctr"/>
                      <a:r>
                        <a:rPr lang="es-ES" sz="1200" dirty="0" err="1"/>
                        <a:t>elevacion</a:t>
                      </a:r>
                      <a:endParaRPr lang="es-CO" sz="1200" dirty="0"/>
                    </a:p>
                  </a:txBody>
                  <a:tcPr/>
                </a:tc>
                <a:extLst>
                  <a:ext uri="{0D108BD9-81ED-4DB2-BD59-A6C34878D82A}">
                    <a16:rowId xmlns:a16="http://schemas.microsoft.com/office/drawing/2014/main" val="1913637168"/>
                  </a:ext>
                </a:extLst>
              </a:tr>
              <a:tr h="216083">
                <a:tc>
                  <a:txBody>
                    <a:bodyPr/>
                    <a:lstStyle/>
                    <a:p>
                      <a:pPr algn="ctr"/>
                      <a:r>
                        <a:rPr lang="es-ES" sz="1200" dirty="0"/>
                        <a:t>cobertura</a:t>
                      </a:r>
                      <a:endParaRPr lang="es-CO" sz="1200" dirty="0"/>
                    </a:p>
                  </a:txBody>
                  <a:tcPr/>
                </a:tc>
                <a:tc>
                  <a:txBody>
                    <a:bodyPr/>
                    <a:lstStyle/>
                    <a:p>
                      <a:pPr algn="ctr"/>
                      <a:r>
                        <a:rPr lang="es-ES" sz="1200" dirty="0"/>
                        <a:t>1.0</a:t>
                      </a:r>
                      <a:endParaRPr lang="es-CO" sz="1200" dirty="0"/>
                    </a:p>
                  </a:txBody>
                  <a:tcPr/>
                </a:tc>
                <a:tc>
                  <a:txBody>
                    <a:bodyPr/>
                    <a:lstStyle/>
                    <a:p>
                      <a:pPr algn="ctr"/>
                      <a:r>
                        <a:rPr lang="es-ES" sz="1200" dirty="0"/>
                        <a:t>7</a:t>
                      </a:r>
                      <a:endParaRPr lang="es-CO" sz="1200" dirty="0"/>
                    </a:p>
                  </a:txBody>
                  <a:tcPr/>
                </a:tc>
                <a:tc>
                  <a:txBody>
                    <a:bodyPr/>
                    <a:lstStyle/>
                    <a:p>
                      <a:pPr algn="ctr"/>
                      <a:r>
                        <a:rPr lang="es-ES" sz="1200" dirty="0"/>
                        <a:t>9</a:t>
                      </a:r>
                      <a:endParaRPr lang="es-CO" sz="1200" dirty="0"/>
                    </a:p>
                  </a:txBody>
                  <a:tcPr/>
                </a:tc>
                <a:tc>
                  <a:txBody>
                    <a:bodyPr/>
                    <a:lstStyle/>
                    <a:p>
                      <a:pPr algn="ctr"/>
                      <a:r>
                        <a:rPr lang="es-ES" sz="1200" dirty="0"/>
                        <a:t>5</a:t>
                      </a:r>
                      <a:endParaRPr lang="es-CO" sz="1200" dirty="0"/>
                    </a:p>
                  </a:txBody>
                  <a:tcPr/>
                </a:tc>
                <a:extLst>
                  <a:ext uri="{0D108BD9-81ED-4DB2-BD59-A6C34878D82A}">
                    <a16:rowId xmlns:a16="http://schemas.microsoft.com/office/drawing/2014/main" val="1585441973"/>
                  </a:ext>
                </a:extLst>
              </a:tr>
              <a:tr h="216083">
                <a:tc>
                  <a:txBody>
                    <a:bodyPr/>
                    <a:lstStyle/>
                    <a:p>
                      <a:pPr algn="ctr"/>
                      <a:r>
                        <a:rPr lang="es-ES" sz="1200" dirty="0"/>
                        <a:t>Aspecto</a:t>
                      </a:r>
                      <a:endParaRPr lang="es-CO" sz="1200" dirty="0"/>
                    </a:p>
                  </a:txBody>
                  <a:tcPr/>
                </a:tc>
                <a:tc>
                  <a:txBody>
                    <a:bodyPr/>
                    <a:lstStyle/>
                    <a:p>
                      <a:pPr algn="ctr"/>
                      <a:r>
                        <a:rPr lang="es-ES" sz="1200" dirty="0"/>
                        <a:t>0.14</a:t>
                      </a:r>
                      <a:endParaRPr lang="es-CO" sz="1200" dirty="0"/>
                    </a:p>
                  </a:txBody>
                  <a:tcPr/>
                </a:tc>
                <a:tc>
                  <a:txBody>
                    <a:bodyPr/>
                    <a:lstStyle/>
                    <a:p>
                      <a:pPr algn="ctr"/>
                      <a:r>
                        <a:rPr lang="es-ES" sz="1200" dirty="0"/>
                        <a:t>1.0</a:t>
                      </a:r>
                      <a:endParaRPr lang="es-CO" sz="1200" dirty="0"/>
                    </a:p>
                  </a:txBody>
                  <a:tcPr/>
                </a:tc>
                <a:tc>
                  <a:txBody>
                    <a:bodyPr/>
                    <a:lstStyle/>
                    <a:p>
                      <a:pPr algn="ctr"/>
                      <a:r>
                        <a:rPr lang="es-ES" sz="1200" dirty="0"/>
                        <a:t>3</a:t>
                      </a:r>
                      <a:endParaRPr lang="es-CO" sz="1200" dirty="0"/>
                    </a:p>
                  </a:txBody>
                  <a:tcPr/>
                </a:tc>
                <a:tc>
                  <a:txBody>
                    <a:bodyPr/>
                    <a:lstStyle/>
                    <a:p>
                      <a:pPr algn="ctr"/>
                      <a:r>
                        <a:rPr lang="es-ES" sz="1200" dirty="0"/>
                        <a:t>3</a:t>
                      </a:r>
                      <a:endParaRPr lang="es-CO" sz="1200" dirty="0"/>
                    </a:p>
                  </a:txBody>
                  <a:tcPr/>
                </a:tc>
                <a:extLst>
                  <a:ext uri="{0D108BD9-81ED-4DB2-BD59-A6C34878D82A}">
                    <a16:rowId xmlns:a16="http://schemas.microsoft.com/office/drawing/2014/main" val="3196626186"/>
                  </a:ext>
                </a:extLst>
              </a:tr>
              <a:tr h="216083">
                <a:tc>
                  <a:txBody>
                    <a:bodyPr/>
                    <a:lstStyle/>
                    <a:p>
                      <a:pPr algn="ctr"/>
                      <a:r>
                        <a:rPr lang="es-ES" sz="1200" dirty="0"/>
                        <a:t>pendiente</a:t>
                      </a:r>
                      <a:endParaRPr lang="es-CO" sz="1200" dirty="0"/>
                    </a:p>
                  </a:txBody>
                  <a:tcPr/>
                </a:tc>
                <a:tc>
                  <a:txBody>
                    <a:bodyPr/>
                    <a:lstStyle/>
                    <a:p>
                      <a:pPr algn="ctr"/>
                      <a:r>
                        <a:rPr lang="es-ES" sz="1200" dirty="0"/>
                        <a:t>0.11</a:t>
                      </a:r>
                      <a:endParaRPr lang="es-CO" sz="1200" dirty="0"/>
                    </a:p>
                  </a:txBody>
                  <a:tcPr/>
                </a:tc>
                <a:tc>
                  <a:txBody>
                    <a:bodyPr/>
                    <a:lstStyle/>
                    <a:p>
                      <a:pPr algn="ctr"/>
                      <a:r>
                        <a:rPr lang="es-ES" sz="1200" dirty="0"/>
                        <a:t>0.33</a:t>
                      </a:r>
                      <a:endParaRPr lang="es-CO" sz="1200" dirty="0"/>
                    </a:p>
                  </a:txBody>
                  <a:tcPr/>
                </a:tc>
                <a:tc>
                  <a:txBody>
                    <a:bodyPr/>
                    <a:lstStyle/>
                    <a:p>
                      <a:pPr algn="ctr"/>
                      <a:r>
                        <a:rPr lang="es-ES" sz="1200" dirty="0"/>
                        <a:t>1.0</a:t>
                      </a:r>
                      <a:endParaRPr lang="es-CO" sz="1200" dirty="0"/>
                    </a:p>
                  </a:txBody>
                  <a:tcPr/>
                </a:tc>
                <a:tc>
                  <a:txBody>
                    <a:bodyPr/>
                    <a:lstStyle/>
                    <a:p>
                      <a:pPr algn="ctr"/>
                      <a:r>
                        <a:rPr lang="es-ES" sz="1200" dirty="0"/>
                        <a:t>3</a:t>
                      </a:r>
                      <a:endParaRPr lang="es-CO" sz="1200" dirty="0"/>
                    </a:p>
                  </a:txBody>
                  <a:tcPr/>
                </a:tc>
                <a:extLst>
                  <a:ext uri="{0D108BD9-81ED-4DB2-BD59-A6C34878D82A}">
                    <a16:rowId xmlns:a16="http://schemas.microsoft.com/office/drawing/2014/main" val="1275454064"/>
                  </a:ext>
                </a:extLst>
              </a:tr>
              <a:tr h="216083">
                <a:tc>
                  <a:txBody>
                    <a:bodyPr/>
                    <a:lstStyle/>
                    <a:p>
                      <a:pPr algn="ctr"/>
                      <a:r>
                        <a:rPr lang="es-ES" sz="1200" dirty="0" err="1"/>
                        <a:t>elevacion</a:t>
                      </a:r>
                      <a:endParaRPr lang="es-CO" sz="1200" dirty="0"/>
                    </a:p>
                  </a:txBody>
                  <a:tcPr/>
                </a:tc>
                <a:tc>
                  <a:txBody>
                    <a:bodyPr/>
                    <a:lstStyle/>
                    <a:p>
                      <a:pPr algn="ctr"/>
                      <a:r>
                        <a:rPr lang="es-ES" sz="1200" dirty="0"/>
                        <a:t>0.2</a:t>
                      </a:r>
                      <a:endParaRPr lang="es-CO" sz="1200" dirty="0"/>
                    </a:p>
                  </a:txBody>
                  <a:tcPr/>
                </a:tc>
                <a:tc>
                  <a:txBody>
                    <a:bodyPr/>
                    <a:lstStyle/>
                    <a:p>
                      <a:pPr algn="ctr"/>
                      <a:r>
                        <a:rPr lang="es-ES" sz="1200" dirty="0"/>
                        <a:t>0.33</a:t>
                      </a:r>
                      <a:endParaRPr lang="es-CO" sz="1200" dirty="0"/>
                    </a:p>
                  </a:txBody>
                  <a:tcPr/>
                </a:tc>
                <a:tc>
                  <a:txBody>
                    <a:bodyPr/>
                    <a:lstStyle/>
                    <a:p>
                      <a:pPr algn="ctr"/>
                      <a:r>
                        <a:rPr lang="es-ES" sz="1200" dirty="0"/>
                        <a:t>0.16</a:t>
                      </a:r>
                      <a:endParaRPr lang="es-CO" sz="1200" dirty="0"/>
                    </a:p>
                  </a:txBody>
                  <a:tcPr/>
                </a:tc>
                <a:tc>
                  <a:txBody>
                    <a:bodyPr/>
                    <a:lstStyle/>
                    <a:p>
                      <a:pPr algn="ctr"/>
                      <a:r>
                        <a:rPr lang="es-ES" sz="1200" dirty="0"/>
                        <a:t>1.0</a:t>
                      </a:r>
                      <a:endParaRPr lang="es-CO" sz="1200" dirty="0"/>
                    </a:p>
                  </a:txBody>
                  <a:tcPr/>
                </a:tc>
                <a:extLst>
                  <a:ext uri="{0D108BD9-81ED-4DB2-BD59-A6C34878D82A}">
                    <a16:rowId xmlns:a16="http://schemas.microsoft.com/office/drawing/2014/main" val="2783222153"/>
                  </a:ext>
                </a:extLst>
              </a:tr>
            </a:tbl>
          </a:graphicData>
        </a:graphic>
      </p:graphicFrame>
      <p:pic>
        <p:nvPicPr>
          <p:cNvPr id="10" name="Imagen 9">
            <a:extLst>
              <a:ext uri="{FF2B5EF4-FFF2-40B4-BE49-F238E27FC236}">
                <a16:creationId xmlns:a16="http://schemas.microsoft.com/office/drawing/2014/main" id="{9C9F2C29-F755-F7CB-3B8D-CF1775423680}"/>
              </a:ext>
            </a:extLst>
          </p:cNvPr>
          <p:cNvPicPr>
            <a:picLocks noChangeAspect="1"/>
          </p:cNvPicPr>
          <p:nvPr/>
        </p:nvPicPr>
        <p:blipFill>
          <a:blip r:embed="rId3"/>
          <a:stretch>
            <a:fillRect/>
          </a:stretch>
        </p:blipFill>
        <p:spPr>
          <a:xfrm>
            <a:off x="5759337" y="1185534"/>
            <a:ext cx="1183716" cy="1650972"/>
          </a:xfrm>
          <a:prstGeom prst="rect">
            <a:avLst/>
          </a:prstGeom>
          <a:ln>
            <a:solidFill>
              <a:schemeClr val="tx1"/>
            </a:solidFill>
          </a:ln>
        </p:spPr>
      </p:pic>
      <p:pic>
        <p:nvPicPr>
          <p:cNvPr id="5128" name="Picture 8">
            <a:extLst>
              <a:ext uri="{FF2B5EF4-FFF2-40B4-BE49-F238E27FC236}">
                <a16:creationId xmlns:a16="http://schemas.microsoft.com/office/drawing/2014/main" id="{EE0C7785-0522-4030-B474-838A38036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78" y="3783665"/>
            <a:ext cx="2884707" cy="21580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968F2D1F-3071-CDCE-E18E-771A613D1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097" y="3783665"/>
            <a:ext cx="2929201" cy="21580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6220F2FA-511E-6C1B-7EB4-6777612F93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7980" y="3783664"/>
            <a:ext cx="2827442" cy="21580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ECB30FC5-FB79-976D-7CD2-2F14E2898822}"/>
              </a:ext>
            </a:extLst>
          </p:cNvPr>
          <p:cNvSpPr/>
          <p:nvPr/>
        </p:nvSpPr>
        <p:spPr>
          <a:xfrm>
            <a:off x="810026" y="3527066"/>
            <a:ext cx="1681809" cy="21269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dirty="0"/>
              <a:t>PENDIENTES</a:t>
            </a:r>
            <a:endParaRPr lang="es-CO" dirty="0"/>
          </a:p>
        </p:txBody>
      </p:sp>
      <p:sp>
        <p:nvSpPr>
          <p:cNvPr id="13" name="Rectángulo 12">
            <a:extLst>
              <a:ext uri="{FF2B5EF4-FFF2-40B4-BE49-F238E27FC236}">
                <a16:creationId xmlns:a16="http://schemas.microsoft.com/office/drawing/2014/main" id="{253671CE-6E6C-7E9F-9AA9-CEDD4E9D7106}"/>
              </a:ext>
            </a:extLst>
          </p:cNvPr>
          <p:cNvSpPr/>
          <p:nvPr/>
        </p:nvSpPr>
        <p:spPr>
          <a:xfrm>
            <a:off x="3731095" y="3497591"/>
            <a:ext cx="1681810" cy="1994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dirty="0">
                <a:solidFill>
                  <a:schemeClr val="dk1"/>
                </a:solidFill>
              </a:rPr>
              <a:t>ASPECTO</a:t>
            </a:r>
            <a:endParaRPr lang="es-CO" dirty="0">
              <a:solidFill>
                <a:schemeClr val="dk1"/>
              </a:solidFill>
            </a:endParaRPr>
          </a:p>
        </p:txBody>
      </p:sp>
      <p:sp>
        <p:nvSpPr>
          <p:cNvPr id="14" name="Rectángulo 13">
            <a:extLst>
              <a:ext uri="{FF2B5EF4-FFF2-40B4-BE49-F238E27FC236}">
                <a16:creationId xmlns:a16="http://schemas.microsoft.com/office/drawing/2014/main" id="{A1201B16-25BF-2AA3-611A-7F869D3C2F08}"/>
              </a:ext>
            </a:extLst>
          </p:cNvPr>
          <p:cNvSpPr/>
          <p:nvPr/>
        </p:nvSpPr>
        <p:spPr>
          <a:xfrm>
            <a:off x="6718115" y="3497591"/>
            <a:ext cx="1607171" cy="21269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dirty="0">
                <a:solidFill>
                  <a:schemeClr val="dk1"/>
                </a:solidFill>
              </a:rPr>
              <a:t>ELEVACION</a:t>
            </a:r>
            <a:endParaRPr lang="es-CO" dirty="0">
              <a:solidFill>
                <a:schemeClr val="dk1"/>
              </a:solidFill>
            </a:endParaRPr>
          </a:p>
        </p:txBody>
      </p:sp>
    </p:spTree>
    <p:extLst>
      <p:ext uri="{BB962C8B-B14F-4D97-AF65-F5344CB8AC3E}">
        <p14:creationId xmlns:p14="http://schemas.microsoft.com/office/powerpoint/2010/main" val="195414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4AA75B1-DDF7-1E51-5C10-0600C915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048" y="901964"/>
            <a:ext cx="6725903" cy="50540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4AECB3F-B37D-4E1D-F7D5-A01858DEC0E7}"/>
              </a:ext>
            </a:extLst>
          </p:cNvPr>
          <p:cNvSpPr txBox="1"/>
          <p:nvPr/>
        </p:nvSpPr>
        <p:spPr>
          <a:xfrm>
            <a:off x="144964" y="278650"/>
            <a:ext cx="6336047" cy="400110"/>
          </a:xfrm>
          <a:prstGeom prst="rect">
            <a:avLst/>
          </a:prstGeom>
          <a:noFill/>
        </p:spPr>
        <p:txBody>
          <a:bodyPr wrap="square" rtlCol="0">
            <a:spAutoFit/>
          </a:bodyPr>
          <a:lstStyle/>
          <a:p>
            <a:r>
              <a:rPr lang="es-ES" sz="2000" b="1" dirty="0"/>
              <a:t>MODELO HEURISTICO – MAPA SUCEPTIBILIDAD</a:t>
            </a:r>
            <a:endParaRPr lang="es-CO" sz="2000" b="1" dirty="0"/>
          </a:p>
        </p:txBody>
      </p:sp>
      <p:pic>
        <p:nvPicPr>
          <p:cNvPr id="6154" name="Picture 10" descr="Flecha Mapa Norte - Gráficos vectoriales gratis en Pixabay">
            <a:extLst>
              <a:ext uri="{FF2B5EF4-FFF2-40B4-BE49-F238E27FC236}">
                <a16:creationId xmlns:a16="http://schemas.microsoft.com/office/drawing/2014/main" id="{CA6EC5CE-5711-5828-BC4F-0059D8DED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754" y="4647162"/>
            <a:ext cx="428539" cy="61978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8B0CCE0-D61F-2EBD-0A70-7E3842D74BC8}"/>
              </a:ext>
            </a:extLst>
          </p:cNvPr>
          <p:cNvPicPr>
            <a:picLocks noChangeAspect="1"/>
          </p:cNvPicPr>
          <p:nvPr/>
        </p:nvPicPr>
        <p:blipFill>
          <a:blip r:embed="rId4"/>
          <a:stretch>
            <a:fillRect/>
          </a:stretch>
        </p:blipFill>
        <p:spPr>
          <a:xfrm>
            <a:off x="2459286" y="4995703"/>
            <a:ext cx="1027862" cy="27124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C2CD4483-F52A-95D1-8750-9A41137D0D81}"/>
                  </a:ext>
                </a:extLst>
              </p14:cNvPr>
              <p14:cNvContentPartPr/>
              <p14:nvPr/>
            </p14:nvContentPartPr>
            <p14:xfrm>
              <a:off x="1817390" y="2176963"/>
              <a:ext cx="4483800" cy="1195200"/>
            </p14:xfrm>
          </p:contentPart>
        </mc:Choice>
        <mc:Fallback xmlns="">
          <p:pic>
            <p:nvPicPr>
              <p:cNvPr id="10" name="Entrada de lápiz 9">
                <a:extLst>
                  <a:ext uri="{FF2B5EF4-FFF2-40B4-BE49-F238E27FC236}">
                    <a16:creationId xmlns:a16="http://schemas.microsoft.com/office/drawing/2014/main" id="{C2CD4483-F52A-95D1-8750-9A41137D0D81}"/>
                  </a:ext>
                </a:extLst>
              </p:cNvPr>
              <p:cNvPicPr/>
              <p:nvPr/>
            </p:nvPicPr>
            <p:blipFill>
              <a:blip r:embed="rId6"/>
              <a:stretch>
                <a:fillRect/>
              </a:stretch>
            </p:blipFill>
            <p:spPr>
              <a:xfrm>
                <a:off x="1808390" y="2167963"/>
                <a:ext cx="4501440" cy="121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A0D80715-C126-8AC0-6834-E673DD19BBA9}"/>
                  </a:ext>
                </a:extLst>
              </p14:cNvPr>
              <p14:cNvContentPartPr/>
              <p14:nvPr/>
            </p14:nvContentPartPr>
            <p14:xfrm>
              <a:off x="6235491" y="2019568"/>
              <a:ext cx="245520" cy="1729800"/>
            </p14:xfrm>
          </p:contentPart>
        </mc:Choice>
        <mc:Fallback xmlns="">
          <p:pic>
            <p:nvPicPr>
              <p:cNvPr id="11" name="Entrada de lápiz 10">
                <a:extLst>
                  <a:ext uri="{FF2B5EF4-FFF2-40B4-BE49-F238E27FC236}">
                    <a16:creationId xmlns:a16="http://schemas.microsoft.com/office/drawing/2014/main" id="{A0D80715-C126-8AC0-6834-E673DD19BBA9}"/>
                  </a:ext>
                </a:extLst>
              </p:cNvPr>
              <p:cNvPicPr/>
              <p:nvPr/>
            </p:nvPicPr>
            <p:blipFill>
              <a:blip r:embed="rId8"/>
              <a:stretch>
                <a:fillRect/>
              </a:stretch>
            </p:blipFill>
            <p:spPr>
              <a:xfrm>
                <a:off x="6226851" y="2010568"/>
                <a:ext cx="263160" cy="1747440"/>
              </a:xfrm>
              <a:prstGeom prst="rect">
                <a:avLst/>
              </a:prstGeom>
            </p:spPr>
          </p:pic>
        </mc:Fallback>
      </mc:AlternateContent>
    </p:spTree>
    <p:extLst>
      <p:ext uri="{BB962C8B-B14F-4D97-AF65-F5344CB8AC3E}">
        <p14:creationId xmlns:p14="http://schemas.microsoft.com/office/powerpoint/2010/main" val="935419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4AECB3F-B37D-4E1D-F7D5-A01858DEC0E7}"/>
              </a:ext>
            </a:extLst>
          </p:cNvPr>
          <p:cNvSpPr txBox="1"/>
          <p:nvPr/>
        </p:nvSpPr>
        <p:spPr>
          <a:xfrm>
            <a:off x="144964" y="278650"/>
            <a:ext cx="6336047" cy="400110"/>
          </a:xfrm>
          <a:prstGeom prst="rect">
            <a:avLst/>
          </a:prstGeom>
          <a:noFill/>
        </p:spPr>
        <p:txBody>
          <a:bodyPr wrap="square" rtlCol="0">
            <a:spAutoFit/>
          </a:bodyPr>
          <a:lstStyle/>
          <a:p>
            <a:r>
              <a:rPr lang="es-ES" sz="2000" b="1" dirty="0"/>
              <a:t>MODELO BIVARIADO</a:t>
            </a:r>
            <a:endParaRPr lang="es-CO" sz="2000" b="1" dirty="0"/>
          </a:p>
        </p:txBody>
      </p:sp>
      <p:pic>
        <p:nvPicPr>
          <p:cNvPr id="7170" name="Picture 2">
            <a:extLst>
              <a:ext uri="{FF2B5EF4-FFF2-40B4-BE49-F238E27FC236}">
                <a16:creationId xmlns:a16="http://schemas.microsoft.com/office/drawing/2014/main" id="{3CA6A118-541F-C539-F383-709E83172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842" y="795953"/>
            <a:ext cx="3410166" cy="24935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336C91D2-4EDC-7FC6-7304-AA10F658124A}"/>
              </a:ext>
            </a:extLst>
          </p:cNvPr>
          <p:cNvSpPr/>
          <p:nvPr/>
        </p:nvSpPr>
        <p:spPr>
          <a:xfrm>
            <a:off x="512314" y="789764"/>
            <a:ext cx="1681809" cy="21269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dirty="0"/>
              <a:t>PENDIENTES (°)</a:t>
            </a:r>
            <a:endParaRPr lang="es-CO" dirty="0"/>
          </a:p>
        </p:txBody>
      </p:sp>
      <p:graphicFrame>
        <p:nvGraphicFramePr>
          <p:cNvPr id="3" name="Tabla 4">
            <a:extLst>
              <a:ext uri="{FF2B5EF4-FFF2-40B4-BE49-F238E27FC236}">
                <a16:creationId xmlns:a16="http://schemas.microsoft.com/office/drawing/2014/main" id="{F2ECD7D1-772F-70D1-1C6F-AE96D1A371F9}"/>
              </a:ext>
            </a:extLst>
          </p:cNvPr>
          <p:cNvGraphicFramePr>
            <a:graphicFrameLocks noGrp="1"/>
          </p:cNvGraphicFramePr>
          <p:nvPr>
            <p:extLst>
              <p:ext uri="{D42A27DB-BD31-4B8C-83A1-F6EECF244321}">
                <p14:modId xmlns:p14="http://schemas.microsoft.com/office/powerpoint/2010/main" val="103031445"/>
              </p:ext>
            </p:extLst>
          </p:nvPr>
        </p:nvGraphicFramePr>
        <p:xfrm>
          <a:off x="144964" y="1064436"/>
          <a:ext cx="1417676" cy="2225040"/>
        </p:xfrm>
        <a:graphic>
          <a:graphicData uri="http://schemas.openxmlformats.org/drawingml/2006/table">
            <a:tbl>
              <a:tblPr firstRow="1" bandRow="1">
                <a:tableStyleId>{5C22544A-7EE6-4342-B048-85BDC9FD1C3A}</a:tableStyleId>
              </a:tblPr>
              <a:tblGrid>
                <a:gridCol w="708838">
                  <a:extLst>
                    <a:ext uri="{9D8B030D-6E8A-4147-A177-3AD203B41FA5}">
                      <a16:colId xmlns:a16="http://schemas.microsoft.com/office/drawing/2014/main" val="142085647"/>
                    </a:ext>
                  </a:extLst>
                </a:gridCol>
                <a:gridCol w="708838">
                  <a:extLst>
                    <a:ext uri="{9D8B030D-6E8A-4147-A177-3AD203B41FA5}">
                      <a16:colId xmlns:a16="http://schemas.microsoft.com/office/drawing/2014/main" val="435471154"/>
                    </a:ext>
                  </a:extLst>
                </a:gridCol>
              </a:tblGrid>
              <a:tr h="370840">
                <a:tc>
                  <a:txBody>
                    <a:bodyPr/>
                    <a:lstStyle/>
                    <a:p>
                      <a:pPr marR="0" algn="ctr" rtl="0">
                        <a:lnSpc>
                          <a:spcPct val="100000"/>
                        </a:lnSpc>
                        <a:spcBef>
                          <a:spcPts val="0"/>
                        </a:spcBef>
                        <a:spcAft>
                          <a:spcPts val="0"/>
                        </a:spcAft>
                        <a:buClr>
                          <a:srgbClr val="000000"/>
                        </a:buClr>
                        <a:buFont typeface="Arial"/>
                      </a:pPr>
                      <a:r>
                        <a:rPr lang="es-ES" sz="1400" b="0" i="0" u="none" strike="noStrike" cap="none" dirty="0">
                          <a:solidFill>
                            <a:schemeClr val="dk1"/>
                          </a:solidFill>
                          <a:latin typeface="+mn-lt"/>
                          <a:ea typeface="+mn-ea"/>
                          <a:cs typeface="+mn-cs"/>
                          <a:sym typeface="Arial"/>
                        </a:rPr>
                        <a:t>0</a:t>
                      </a:r>
                      <a:endParaRPr lang="es-CO" sz="1400" b="0" i="0" u="none" strike="noStrike" cap="none" dirty="0">
                        <a:solidFill>
                          <a:schemeClr val="dk1"/>
                        </a:solidFill>
                        <a:latin typeface="+mn-lt"/>
                        <a:ea typeface="+mn-ea"/>
                        <a:cs typeface="+mn-cs"/>
                        <a:sym typeface="Arial"/>
                      </a:endParaRPr>
                    </a:p>
                  </a:txBody>
                  <a:tcPr>
                    <a:solidFill>
                      <a:schemeClr val="bg1">
                        <a:lumMod val="85000"/>
                      </a:schemeClr>
                    </a:solidFill>
                  </a:tcPr>
                </a:tc>
                <a:tc>
                  <a:txBody>
                    <a:bodyPr/>
                    <a:lstStyle/>
                    <a:p>
                      <a:pPr marR="0" algn="ctr" rtl="0">
                        <a:lnSpc>
                          <a:spcPct val="100000"/>
                        </a:lnSpc>
                        <a:spcBef>
                          <a:spcPts val="0"/>
                        </a:spcBef>
                        <a:spcAft>
                          <a:spcPts val="0"/>
                        </a:spcAft>
                        <a:buClr>
                          <a:srgbClr val="000000"/>
                        </a:buClr>
                        <a:buFont typeface="Arial"/>
                      </a:pPr>
                      <a:r>
                        <a:rPr lang="es-ES" sz="1400" b="0" i="0" u="none" strike="noStrike" cap="none" dirty="0">
                          <a:solidFill>
                            <a:schemeClr val="dk1"/>
                          </a:solidFill>
                          <a:latin typeface="+mn-lt"/>
                          <a:ea typeface="+mn-ea"/>
                          <a:cs typeface="+mn-cs"/>
                          <a:sym typeface="Arial"/>
                        </a:rPr>
                        <a:t>5</a:t>
                      </a:r>
                      <a:endParaRPr lang="es-CO" sz="140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627469642"/>
                  </a:ext>
                </a:extLst>
              </a:tr>
              <a:tr h="370840">
                <a:tc>
                  <a:txBody>
                    <a:bodyPr/>
                    <a:lstStyle/>
                    <a:p>
                      <a:pPr algn="ctr"/>
                      <a:r>
                        <a:rPr lang="es-ES" dirty="0"/>
                        <a:t>5</a:t>
                      </a:r>
                      <a:endParaRPr lang="es-CO" dirty="0"/>
                    </a:p>
                  </a:txBody>
                  <a:tcPr>
                    <a:solidFill>
                      <a:schemeClr val="bg1">
                        <a:lumMod val="85000"/>
                      </a:schemeClr>
                    </a:solidFill>
                  </a:tcPr>
                </a:tc>
                <a:tc>
                  <a:txBody>
                    <a:bodyPr/>
                    <a:lstStyle/>
                    <a:p>
                      <a:pPr algn="ctr"/>
                      <a:r>
                        <a:rPr lang="es-ES" dirty="0"/>
                        <a:t>10</a:t>
                      </a:r>
                      <a:endParaRPr lang="es-CO" dirty="0"/>
                    </a:p>
                  </a:txBody>
                  <a:tcPr>
                    <a:solidFill>
                      <a:schemeClr val="bg1">
                        <a:lumMod val="85000"/>
                      </a:schemeClr>
                    </a:solidFill>
                  </a:tcPr>
                </a:tc>
                <a:extLst>
                  <a:ext uri="{0D108BD9-81ED-4DB2-BD59-A6C34878D82A}">
                    <a16:rowId xmlns:a16="http://schemas.microsoft.com/office/drawing/2014/main" val="1067409998"/>
                  </a:ext>
                </a:extLst>
              </a:tr>
              <a:tr h="370840">
                <a:tc>
                  <a:txBody>
                    <a:bodyPr/>
                    <a:lstStyle/>
                    <a:p>
                      <a:pPr algn="ctr"/>
                      <a:r>
                        <a:rPr lang="es-ES" dirty="0"/>
                        <a:t>10</a:t>
                      </a:r>
                      <a:endParaRPr lang="es-CO" dirty="0"/>
                    </a:p>
                  </a:txBody>
                  <a:tcPr>
                    <a:solidFill>
                      <a:schemeClr val="bg1">
                        <a:lumMod val="85000"/>
                      </a:schemeClr>
                    </a:solidFill>
                  </a:tcPr>
                </a:tc>
                <a:tc>
                  <a:txBody>
                    <a:bodyPr/>
                    <a:lstStyle/>
                    <a:p>
                      <a:pPr algn="ctr"/>
                      <a:r>
                        <a:rPr lang="es-ES" dirty="0"/>
                        <a:t>15</a:t>
                      </a:r>
                      <a:endParaRPr lang="es-CO" dirty="0"/>
                    </a:p>
                  </a:txBody>
                  <a:tcPr>
                    <a:solidFill>
                      <a:schemeClr val="bg1">
                        <a:lumMod val="85000"/>
                      </a:schemeClr>
                    </a:solidFill>
                  </a:tcPr>
                </a:tc>
                <a:extLst>
                  <a:ext uri="{0D108BD9-81ED-4DB2-BD59-A6C34878D82A}">
                    <a16:rowId xmlns:a16="http://schemas.microsoft.com/office/drawing/2014/main" val="2945186002"/>
                  </a:ext>
                </a:extLst>
              </a:tr>
              <a:tr h="370840">
                <a:tc>
                  <a:txBody>
                    <a:bodyPr/>
                    <a:lstStyle/>
                    <a:p>
                      <a:pPr algn="ctr"/>
                      <a:r>
                        <a:rPr lang="es-ES" dirty="0"/>
                        <a:t>15</a:t>
                      </a:r>
                      <a:endParaRPr lang="es-CO" dirty="0"/>
                    </a:p>
                  </a:txBody>
                  <a:tcPr>
                    <a:solidFill>
                      <a:schemeClr val="bg1">
                        <a:lumMod val="85000"/>
                      </a:schemeClr>
                    </a:solidFill>
                  </a:tcPr>
                </a:tc>
                <a:tc>
                  <a:txBody>
                    <a:bodyPr/>
                    <a:lstStyle/>
                    <a:p>
                      <a:pPr algn="ctr"/>
                      <a:r>
                        <a:rPr lang="es-ES" dirty="0"/>
                        <a:t>30</a:t>
                      </a:r>
                      <a:endParaRPr lang="es-CO" dirty="0"/>
                    </a:p>
                  </a:txBody>
                  <a:tcPr>
                    <a:solidFill>
                      <a:schemeClr val="bg1">
                        <a:lumMod val="85000"/>
                      </a:schemeClr>
                    </a:solidFill>
                  </a:tcPr>
                </a:tc>
                <a:extLst>
                  <a:ext uri="{0D108BD9-81ED-4DB2-BD59-A6C34878D82A}">
                    <a16:rowId xmlns:a16="http://schemas.microsoft.com/office/drawing/2014/main" val="2222667383"/>
                  </a:ext>
                </a:extLst>
              </a:tr>
              <a:tr h="370840">
                <a:tc>
                  <a:txBody>
                    <a:bodyPr/>
                    <a:lstStyle/>
                    <a:p>
                      <a:pPr algn="ctr"/>
                      <a:r>
                        <a:rPr lang="es-ES" dirty="0"/>
                        <a:t>30</a:t>
                      </a:r>
                      <a:endParaRPr lang="es-CO" dirty="0"/>
                    </a:p>
                  </a:txBody>
                  <a:tcPr>
                    <a:solidFill>
                      <a:schemeClr val="bg1">
                        <a:lumMod val="85000"/>
                      </a:schemeClr>
                    </a:solidFill>
                  </a:tcPr>
                </a:tc>
                <a:tc>
                  <a:txBody>
                    <a:bodyPr/>
                    <a:lstStyle/>
                    <a:p>
                      <a:pPr algn="ctr"/>
                      <a:r>
                        <a:rPr lang="es-ES" dirty="0"/>
                        <a:t>47</a:t>
                      </a:r>
                      <a:endParaRPr lang="es-CO" dirty="0"/>
                    </a:p>
                  </a:txBody>
                  <a:tcPr>
                    <a:solidFill>
                      <a:schemeClr val="bg1">
                        <a:lumMod val="85000"/>
                      </a:schemeClr>
                    </a:solidFill>
                  </a:tcPr>
                </a:tc>
                <a:extLst>
                  <a:ext uri="{0D108BD9-81ED-4DB2-BD59-A6C34878D82A}">
                    <a16:rowId xmlns:a16="http://schemas.microsoft.com/office/drawing/2014/main" val="1985371112"/>
                  </a:ext>
                </a:extLst>
              </a:tr>
              <a:tr h="370840">
                <a:tc>
                  <a:txBody>
                    <a:bodyPr/>
                    <a:lstStyle/>
                    <a:p>
                      <a:pPr algn="ctr"/>
                      <a:r>
                        <a:rPr lang="es-ES" dirty="0"/>
                        <a:t>&gt;47</a:t>
                      </a:r>
                      <a:endParaRPr lang="es-CO" dirty="0"/>
                    </a:p>
                  </a:txBody>
                  <a:tcPr>
                    <a:solidFill>
                      <a:schemeClr val="bg1">
                        <a:lumMod val="85000"/>
                      </a:schemeClr>
                    </a:solidFill>
                  </a:tcPr>
                </a:tc>
                <a:tc>
                  <a:txBody>
                    <a:bodyPr/>
                    <a:lstStyle/>
                    <a:p>
                      <a:pPr algn="ctr"/>
                      <a:endParaRPr lang="es-CO" dirty="0"/>
                    </a:p>
                  </a:txBody>
                  <a:tcPr>
                    <a:solidFill>
                      <a:schemeClr val="bg1">
                        <a:lumMod val="85000"/>
                      </a:schemeClr>
                    </a:solidFill>
                  </a:tcPr>
                </a:tc>
                <a:extLst>
                  <a:ext uri="{0D108BD9-81ED-4DB2-BD59-A6C34878D82A}">
                    <a16:rowId xmlns:a16="http://schemas.microsoft.com/office/drawing/2014/main" val="1774725298"/>
                  </a:ext>
                </a:extLst>
              </a:tr>
            </a:tbl>
          </a:graphicData>
        </a:graphic>
      </p:graphicFrame>
      <p:pic>
        <p:nvPicPr>
          <p:cNvPr id="7172" name="Picture 4">
            <a:extLst>
              <a:ext uri="{FF2B5EF4-FFF2-40B4-BE49-F238E27FC236}">
                <a16:creationId xmlns:a16="http://schemas.microsoft.com/office/drawing/2014/main" id="{C19108B3-6BCF-043D-7A7F-043A46F18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841" y="3597929"/>
            <a:ext cx="3410167" cy="24703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DC72A08B-B9E2-656F-92E3-DBC9A5C05291}"/>
              </a:ext>
            </a:extLst>
          </p:cNvPr>
          <p:cNvSpPr/>
          <p:nvPr/>
        </p:nvSpPr>
        <p:spPr>
          <a:xfrm>
            <a:off x="512314" y="3606306"/>
            <a:ext cx="1681809" cy="21269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dirty="0"/>
              <a:t>ASPECTOS</a:t>
            </a:r>
            <a:endParaRPr lang="es-CO" dirty="0"/>
          </a:p>
        </p:txBody>
      </p:sp>
      <p:graphicFrame>
        <p:nvGraphicFramePr>
          <p:cNvPr id="7" name="Tabla 4">
            <a:extLst>
              <a:ext uri="{FF2B5EF4-FFF2-40B4-BE49-F238E27FC236}">
                <a16:creationId xmlns:a16="http://schemas.microsoft.com/office/drawing/2014/main" id="{8140BA19-8698-2492-C07E-5ACB71511632}"/>
              </a:ext>
            </a:extLst>
          </p:cNvPr>
          <p:cNvGraphicFramePr>
            <a:graphicFrameLocks noGrp="1"/>
          </p:cNvGraphicFramePr>
          <p:nvPr>
            <p:extLst>
              <p:ext uri="{D42A27DB-BD31-4B8C-83A1-F6EECF244321}">
                <p14:modId xmlns:p14="http://schemas.microsoft.com/office/powerpoint/2010/main" val="959137097"/>
              </p:ext>
            </p:extLst>
          </p:nvPr>
        </p:nvGraphicFramePr>
        <p:xfrm>
          <a:off x="144964" y="3901067"/>
          <a:ext cx="1417676" cy="1854200"/>
        </p:xfrm>
        <a:graphic>
          <a:graphicData uri="http://schemas.openxmlformats.org/drawingml/2006/table">
            <a:tbl>
              <a:tblPr firstRow="1" bandRow="1">
                <a:tableStyleId>{5C22544A-7EE6-4342-B048-85BDC9FD1C3A}</a:tableStyleId>
              </a:tblPr>
              <a:tblGrid>
                <a:gridCol w="708838">
                  <a:extLst>
                    <a:ext uri="{9D8B030D-6E8A-4147-A177-3AD203B41FA5}">
                      <a16:colId xmlns:a16="http://schemas.microsoft.com/office/drawing/2014/main" val="142085647"/>
                    </a:ext>
                  </a:extLst>
                </a:gridCol>
                <a:gridCol w="708838">
                  <a:extLst>
                    <a:ext uri="{9D8B030D-6E8A-4147-A177-3AD203B41FA5}">
                      <a16:colId xmlns:a16="http://schemas.microsoft.com/office/drawing/2014/main" val="435471154"/>
                    </a:ext>
                  </a:extLst>
                </a:gridCol>
              </a:tblGrid>
              <a:tr h="370840">
                <a:tc>
                  <a:txBody>
                    <a:bodyPr/>
                    <a:lstStyle/>
                    <a:p>
                      <a:pPr marR="0" algn="ctr" rtl="0">
                        <a:lnSpc>
                          <a:spcPct val="100000"/>
                        </a:lnSpc>
                        <a:spcBef>
                          <a:spcPts val="0"/>
                        </a:spcBef>
                        <a:spcAft>
                          <a:spcPts val="0"/>
                        </a:spcAft>
                        <a:buClr>
                          <a:srgbClr val="000000"/>
                        </a:buClr>
                        <a:buFont typeface="Arial"/>
                      </a:pPr>
                      <a:r>
                        <a:rPr lang="es-ES" sz="1400" b="0" i="0" u="none" strike="noStrike" cap="none" dirty="0">
                          <a:solidFill>
                            <a:schemeClr val="dk1"/>
                          </a:solidFill>
                          <a:latin typeface="+mn-lt"/>
                          <a:ea typeface="+mn-ea"/>
                          <a:cs typeface="+mn-cs"/>
                          <a:sym typeface="Arial"/>
                        </a:rPr>
                        <a:t>0</a:t>
                      </a:r>
                      <a:endParaRPr lang="es-CO" sz="1400" b="0" i="0" u="none" strike="noStrike" cap="none" dirty="0">
                        <a:solidFill>
                          <a:schemeClr val="dk1"/>
                        </a:solidFill>
                        <a:latin typeface="+mn-lt"/>
                        <a:ea typeface="+mn-ea"/>
                        <a:cs typeface="+mn-cs"/>
                        <a:sym typeface="Arial"/>
                      </a:endParaRPr>
                    </a:p>
                  </a:txBody>
                  <a:tcPr>
                    <a:solidFill>
                      <a:schemeClr val="bg1">
                        <a:lumMod val="85000"/>
                      </a:schemeClr>
                    </a:solidFill>
                  </a:tcPr>
                </a:tc>
                <a:tc>
                  <a:txBody>
                    <a:bodyPr/>
                    <a:lstStyle/>
                    <a:p>
                      <a:pPr marR="0" algn="ctr" rtl="0">
                        <a:lnSpc>
                          <a:spcPct val="100000"/>
                        </a:lnSpc>
                        <a:spcBef>
                          <a:spcPts val="0"/>
                        </a:spcBef>
                        <a:spcAft>
                          <a:spcPts val="0"/>
                        </a:spcAft>
                        <a:buClr>
                          <a:srgbClr val="000000"/>
                        </a:buClr>
                        <a:buFont typeface="Arial"/>
                      </a:pPr>
                      <a:r>
                        <a:rPr lang="es-ES" sz="1400" b="0" i="0" u="none" strike="noStrike" cap="none" dirty="0">
                          <a:solidFill>
                            <a:schemeClr val="dk1"/>
                          </a:solidFill>
                          <a:latin typeface="+mn-lt"/>
                          <a:ea typeface="+mn-ea"/>
                          <a:cs typeface="+mn-cs"/>
                          <a:sym typeface="Arial"/>
                        </a:rPr>
                        <a:t>75</a:t>
                      </a:r>
                      <a:endParaRPr lang="es-CO" sz="140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627469642"/>
                  </a:ext>
                </a:extLst>
              </a:tr>
              <a:tr h="370840">
                <a:tc>
                  <a:txBody>
                    <a:bodyPr/>
                    <a:lstStyle/>
                    <a:p>
                      <a:pPr algn="ctr"/>
                      <a:r>
                        <a:rPr lang="es-ES" dirty="0"/>
                        <a:t>75</a:t>
                      </a:r>
                      <a:endParaRPr lang="es-CO" dirty="0"/>
                    </a:p>
                  </a:txBody>
                  <a:tcPr>
                    <a:solidFill>
                      <a:schemeClr val="bg1">
                        <a:lumMod val="85000"/>
                      </a:schemeClr>
                    </a:solidFill>
                  </a:tcPr>
                </a:tc>
                <a:tc>
                  <a:txBody>
                    <a:bodyPr/>
                    <a:lstStyle/>
                    <a:p>
                      <a:pPr algn="ctr"/>
                      <a:r>
                        <a:rPr lang="es-ES" dirty="0"/>
                        <a:t>180</a:t>
                      </a:r>
                      <a:endParaRPr lang="es-CO" dirty="0"/>
                    </a:p>
                  </a:txBody>
                  <a:tcPr>
                    <a:solidFill>
                      <a:schemeClr val="bg1">
                        <a:lumMod val="85000"/>
                      </a:schemeClr>
                    </a:solidFill>
                  </a:tcPr>
                </a:tc>
                <a:extLst>
                  <a:ext uri="{0D108BD9-81ED-4DB2-BD59-A6C34878D82A}">
                    <a16:rowId xmlns:a16="http://schemas.microsoft.com/office/drawing/2014/main" val="1067409998"/>
                  </a:ext>
                </a:extLst>
              </a:tr>
              <a:tr h="370840">
                <a:tc>
                  <a:txBody>
                    <a:bodyPr/>
                    <a:lstStyle/>
                    <a:p>
                      <a:pPr algn="ctr"/>
                      <a:r>
                        <a:rPr lang="es-ES" dirty="0"/>
                        <a:t>180</a:t>
                      </a:r>
                      <a:endParaRPr lang="es-CO" dirty="0"/>
                    </a:p>
                  </a:txBody>
                  <a:tcPr>
                    <a:solidFill>
                      <a:schemeClr val="bg1">
                        <a:lumMod val="85000"/>
                      </a:schemeClr>
                    </a:solidFill>
                  </a:tcPr>
                </a:tc>
                <a:tc>
                  <a:txBody>
                    <a:bodyPr/>
                    <a:lstStyle/>
                    <a:p>
                      <a:pPr algn="ctr"/>
                      <a:r>
                        <a:rPr lang="es-ES" dirty="0"/>
                        <a:t>275</a:t>
                      </a:r>
                      <a:endParaRPr lang="es-CO" dirty="0"/>
                    </a:p>
                  </a:txBody>
                  <a:tcPr>
                    <a:solidFill>
                      <a:schemeClr val="bg1">
                        <a:lumMod val="85000"/>
                      </a:schemeClr>
                    </a:solidFill>
                  </a:tcPr>
                </a:tc>
                <a:extLst>
                  <a:ext uri="{0D108BD9-81ED-4DB2-BD59-A6C34878D82A}">
                    <a16:rowId xmlns:a16="http://schemas.microsoft.com/office/drawing/2014/main" val="2945186002"/>
                  </a:ext>
                </a:extLst>
              </a:tr>
              <a:tr h="370840">
                <a:tc>
                  <a:txBody>
                    <a:bodyPr/>
                    <a:lstStyle/>
                    <a:p>
                      <a:pPr algn="ctr"/>
                      <a:r>
                        <a:rPr lang="es-ES" dirty="0"/>
                        <a:t>275</a:t>
                      </a:r>
                      <a:endParaRPr lang="es-CO" dirty="0"/>
                    </a:p>
                  </a:txBody>
                  <a:tcPr>
                    <a:solidFill>
                      <a:schemeClr val="bg1">
                        <a:lumMod val="85000"/>
                      </a:schemeClr>
                    </a:solidFill>
                  </a:tcPr>
                </a:tc>
                <a:tc>
                  <a:txBody>
                    <a:bodyPr/>
                    <a:lstStyle/>
                    <a:p>
                      <a:pPr algn="ctr"/>
                      <a:r>
                        <a:rPr lang="es-ES" dirty="0"/>
                        <a:t>300</a:t>
                      </a:r>
                      <a:endParaRPr lang="es-CO" dirty="0"/>
                    </a:p>
                  </a:txBody>
                  <a:tcPr>
                    <a:solidFill>
                      <a:schemeClr val="bg1">
                        <a:lumMod val="85000"/>
                      </a:schemeClr>
                    </a:solidFill>
                  </a:tcPr>
                </a:tc>
                <a:extLst>
                  <a:ext uri="{0D108BD9-81ED-4DB2-BD59-A6C34878D82A}">
                    <a16:rowId xmlns:a16="http://schemas.microsoft.com/office/drawing/2014/main" val="2222667383"/>
                  </a:ext>
                </a:extLst>
              </a:tr>
              <a:tr h="370840">
                <a:tc>
                  <a:txBody>
                    <a:bodyPr/>
                    <a:lstStyle/>
                    <a:p>
                      <a:pPr algn="ctr"/>
                      <a:r>
                        <a:rPr lang="es-ES" dirty="0"/>
                        <a:t>300</a:t>
                      </a:r>
                      <a:endParaRPr lang="es-CO" dirty="0"/>
                    </a:p>
                  </a:txBody>
                  <a:tcPr>
                    <a:solidFill>
                      <a:schemeClr val="bg1">
                        <a:lumMod val="85000"/>
                      </a:schemeClr>
                    </a:solidFill>
                  </a:tcPr>
                </a:tc>
                <a:tc>
                  <a:txBody>
                    <a:bodyPr/>
                    <a:lstStyle/>
                    <a:p>
                      <a:pPr algn="ctr"/>
                      <a:r>
                        <a:rPr lang="es-ES" dirty="0"/>
                        <a:t>360</a:t>
                      </a:r>
                      <a:endParaRPr lang="es-CO" dirty="0"/>
                    </a:p>
                  </a:txBody>
                  <a:tcPr>
                    <a:solidFill>
                      <a:schemeClr val="bg1">
                        <a:lumMod val="85000"/>
                      </a:schemeClr>
                    </a:solidFill>
                  </a:tcPr>
                </a:tc>
                <a:extLst>
                  <a:ext uri="{0D108BD9-81ED-4DB2-BD59-A6C34878D82A}">
                    <a16:rowId xmlns:a16="http://schemas.microsoft.com/office/drawing/2014/main" val="1985371112"/>
                  </a:ext>
                </a:extLst>
              </a:tr>
            </a:tbl>
          </a:graphicData>
        </a:graphic>
      </p:graphicFrame>
      <p:graphicFrame>
        <p:nvGraphicFramePr>
          <p:cNvPr id="10" name="Tabla 10">
            <a:extLst>
              <a:ext uri="{FF2B5EF4-FFF2-40B4-BE49-F238E27FC236}">
                <a16:creationId xmlns:a16="http://schemas.microsoft.com/office/drawing/2014/main" id="{E075F893-B5ED-1F17-9711-6DCDD540A79F}"/>
              </a:ext>
            </a:extLst>
          </p:cNvPr>
          <p:cNvGraphicFramePr>
            <a:graphicFrameLocks noGrp="1"/>
          </p:cNvGraphicFramePr>
          <p:nvPr>
            <p:extLst>
              <p:ext uri="{D42A27DB-BD31-4B8C-83A1-F6EECF244321}">
                <p14:modId xmlns:p14="http://schemas.microsoft.com/office/powerpoint/2010/main" val="538086783"/>
              </p:ext>
            </p:extLst>
          </p:nvPr>
        </p:nvGraphicFramePr>
        <p:xfrm>
          <a:off x="5331117" y="3606306"/>
          <a:ext cx="2047878" cy="2461932"/>
        </p:xfrm>
        <a:graphic>
          <a:graphicData uri="http://schemas.openxmlformats.org/drawingml/2006/table">
            <a:tbl>
              <a:tblPr firstRow="1" bandRow="1">
                <a:tableStyleId>{073A0DAA-6AF3-43AB-8588-CEC1D06C72B9}</a:tableStyleId>
              </a:tblPr>
              <a:tblGrid>
                <a:gridCol w="2047878">
                  <a:extLst>
                    <a:ext uri="{9D8B030D-6E8A-4147-A177-3AD203B41FA5}">
                      <a16:colId xmlns:a16="http://schemas.microsoft.com/office/drawing/2014/main" val="3322075009"/>
                    </a:ext>
                  </a:extLst>
                </a:gridCol>
              </a:tblGrid>
              <a:tr h="410322">
                <a:tc>
                  <a:txBody>
                    <a:bodyPr/>
                    <a:lstStyle/>
                    <a:p>
                      <a:pPr algn="ctr"/>
                      <a:r>
                        <a:rPr lang="es-ES" b="1" dirty="0"/>
                        <a:t>PESOS</a:t>
                      </a:r>
                      <a:endParaRPr lang="es-CO" b="1" dirty="0"/>
                    </a:p>
                  </a:txBody>
                  <a:tcPr/>
                </a:tc>
                <a:extLst>
                  <a:ext uri="{0D108BD9-81ED-4DB2-BD59-A6C34878D82A}">
                    <a16:rowId xmlns:a16="http://schemas.microsoft.com/office/drawing/2014/main" val="2346625795"/>
                  </a:ext>
                </a:extLst>
              </a:tr>
              <a:tr h="410322">
                <a:tc>
                  <a:txBody>
                    <a:bodyPr/>
                    <a:lstStyle/>
                    <a:p>
                      <a:r>
                        <a:rPr lang="es-CO" dirty="0"/>
                        <a:t>0.4773682936012492</a:t>
                      </a:r>
                    </a:p>
                  </a:txBody>
                  <a:tcPr/>
                </a:tc>
                <a:extLst>
                  <a:ext uri="{0D108BD9-81ED-4DB2-BD59-A6C34878D82A}">
                    <a16:rowId xmlns:a16="http://schemas.microsoft.com/office/drawing/2014/main" val="3366535325"/>
                  </a:ext>
                </a:extLst>
              </a:tr>
              <a:tr h="410322">
                <a:tc>
                  <a:txBody>
                    <a:bodyPr/>
                    <a:lstStyle/>
                    <a:p>
                      <a:r>
                        <a:rPr lang="es-CO" dirty="0"/>
                        <a:t>0.6086332681025302</a:t>
                      </a:r>
                    </a:p>
                  </a:txBody>
                  <a:tcPr/>
                </a:tc>
                <a:extLst>
                  <a:ext uri="{0D108BD9-81ED-4DB2-BD59-A6C34878D82A}">
                    <a16:rowId xmlns:a16="http://schemas.microsoft.com/office/drawing/2014/main" val="1674827864"/>
                  </a:ext>
                </a:extLst>
              </a:tr>
              <a:tr h="410322">
                <a:tc>
                  <a:txBody>
                    <a:bodyPr/>
                    <a:lstStyle/>
                    <a:p>
                      <a:r>
                        <a:rPr lang="es-CO" dirty="0"/>
                        <a:t>1.5476026381597792 </a:t>
                      </a:r>
                    </a:p>
                  </a:txBody>
                  <a:tcPr/>
                </a:tc>
                <a:extLst>
                  <a:ext uri="{0D108BD9-81ED-4DB2-BD59-A6C34878D82A}">
                    <a16:rowId xmlns:a16="http://schemas.microsoft.com/office/drawing/2014/main" val="2424660964"/>
                  </a:ext>
                </a:extLst>
              </a:tr>
              <a:tr h="410322">
                <a:tc>
                  <a:txBody>
                    <a:bodyPr/>
                    <a:lstStyle/>
                    <a:p>
                      <a:r>
                        <a:rPr lang="es-CO" dirty="0"/>
                        <a:t>0.08872975576827108</a:t>
                      </a:r>
                    </a:p>
                  </a:txBody>
                  <a:tcPr/>
                </a:tc>
                <a:extLst>
                  <a:ext uri="{0D108BD9-81ED-4DB2-BD59-A6C34878D82A}">
                    <a16:rowId xmlns:a16="http://schemas.microsoft.com/office/drawing/2014/main" val="2957425077"/>
                  </a:ext>
                </a:extLst>
              </a:tr>
              <a:tr h="410322">
                <a:tc>
                  <a:txBody>
                    <a:bodyPr/>
                    <a:lstStyle/>
                    <a:p>
                      <a:r>
                        <a:rPr lang="es-CO" dirty="0"/>
                        <a:t>2.2919777401446897</a:t>
                      </a:r>
                    </a:p>
                  </a:txBody>
                  <a:tcPr/>
                </a:tc>
                <a:extLst>
                  <a:ext uri="{0D108BD9-81ED-4DB2-BD59-A6C34878D82A}">
                    <a16:rowId xmlns:a16="http://schemas.microsoft.com/office/drawing/2014/main" val="646067434"/>
                  </a:ext>
                </a:extLst>
              </a:tr>
            </a:tbl>
          </a:graphicData>
        </a:graphic>
      </p:graphicFrame>
      <p:graphicFrame>
        <p:nvGraphicFramePr>
          <p:cNvPr id="11" name="Tabla 10">
            <a:extLst>
              <a:ext uri="{FF2B5EF4-FFF2-40B4-BE49-F238E27FC236}">
                <a16:creationId xmlns:a16="http://schemas.microsoft.com/office/drawing/2014/main" id="{E663709A-05D0-4644-707F-6896EE0A5BEB}"/>
              </a:ext>
            </a:extLst>
          </p:cNvPr>
          <p:cNvGraphicFramePr>
            <a:graphicFrameLocks noGrp="1"/>
          </p:cNvGraphicFramePr>
          <p:nvPr>
            <p:extLst>
              <p:ext uri="{D42A27DB-BD31-4B8C-83A1-F6EECF244321}">
                <p14:modId xmlns:p14="http://schemas.microsoft.com/office/powerpoint/2010/main" val="1416479317"/>
              </p:ext>
            </p:extLst>
          </p:nvPr>
        </p:nvGraphicFramePr>
        <p:xfrm>
          <a:off x="5331117" y="789762"/>
          <a:ext cx="2047878" cy="2461932"/>
        </p:xfrm>
        <a:graphic>
          <a:graphicData uri="http://schemas.openxmlformats.org/drawingml/2006/table">
            <a:tbl>
              <a:tblPr firstRow="1" bandRow="1">
                <a:tableStyleId>{073A0DAA-6AF3-43AB-8588-CEC1D06C72B9}</a:tableStyleId>
              </a:tblPr>
              <a:tblGrid>
                <a:gridCol w="2047878">
                  <a:extLst>
                    <a:ext uri="{9D8B030D-6E8A-4147-A177-3AD203B41FA5}">
                      <a16:colId xmlns:a16="http://schemas.microsoft.com/office/drawing/2014/main" val="3322075009"/>
                    </a:ext>
                  </a:extLst>
                </a:gridCol>
              </a:tblGrid>
              <a:tr h="410322">
                <a:tc>
                  <a:txBody>
                    <a:bodyPr/>
                    <a:lstStyle/>
                    <a:p>
                      <a:pPr algn="ctr"/>
                      <a:r>
                        <a:rPr lang="es-ES" b="1" dirty="0"/>
                        <a:t>PESOS</a:t>
                      </a:r>
                      <a:endParaRPr lang="es-CO" b="1" dirty="0"/>
                    </a:p>
                  </a:txBody>
                  <a:tcPr/>
                </a:tc>
                <a:extLst>
                  <a:ext uri="{0D108BD9-81ED-4DB2-BD59-A6C34878D82A}">
                    <a16:rowId xmlns:a16="http://schemas.microsoft.com/office/drawing/2014/main" val="2346625795"/>
                  </a:ext>
                </a:extLst>
              </a:tr>
              <a:tr h="410322">
                <a:tc>
                  <a:txBody>
                    <a:bodyPr/>
                    <a:lstStyle/>
                    <a:p>
                      <a:r>
                        <a:rPr lang="es-CO" dirty="0"/>
                        <a:t>0.2664945240128449</a:t>
                      </a:r>
                    </a:p>
                  </a:txBody>
                  <a:tcPr/>
                </a:tc>
                <a:extLst>
                  <a:ext uri="{0D108BD9-81ED-4DB2-BD59-A6C34878D82A}">
                    <a16:rowId xmlns:a16="http://schemas.microsoft.com/office/drawing/2014/main" val="3366535325"/>
                  </a:ext>
                </a:extLst>
              </a:tr>
              <a:tr h="410322">
                <a:tc>
                  <a:txBody>
                    <a:bodyPr/>
                    <a:lstStyle/>
                    <a:p>
                      <a:r>
                        <a:rPr lang="es-CO" dirty="0"/>
                        <a:t>0.2906152945847186</a:t>
                      </a:r>
                    </a:p>
                  </a:txBody>
                  <a:tcPr/>
                </a:tc>
                <a:extLst>
                  <a:ext uri="{0D108BD9-81ED-4DB2-BD59-A6C34878D82A}">
                    <a16:rowId xmlns:a16="http://schemas.microsoft.com/office/drawing/2014/main" val="1674827864"/>
                  </a:ext>
                </a:extLst>
              </a:tr>
              <a:tr h="410322">
                <a:tc>
                  <a:txBody>
                    <a:bodyPr/>
                    <a:lstStyle/>
                    <a:p>
                      <a:r>
                        <a:rPr lang="es-CO" dirty="0"/>
                        <a:t>0.27717744987336373 </a:t>
                      </a:r>
                    </a:p>
                  </a:txBody>
                  <a:tcPr/>
                </a:tc>
                <a:extLst>
                  <a:ext uri="{0D108BD9-81ED-4DB2-BD59-A6C34878D82A}">
                    <a16:rowId xmlns:a16="http://schemas.microsoft.com/office/drawing/2014/main" val="2424660964"/>
                  </a:ext>
                </a:extLst>
              </a:tr>
              <a:tr h="410322">
                <a:tc>
                  <a:txBody>
                    <a:bodyPr/>
                    <a:lstStyle/>
                    <a:p>
                      <a:r>
                        <a:rPr lang="es-CO" dirty="0"/>
                        <a:t>0.3410890880936161</a:t>
                      </a:r>
                    </a:p>
                  </a:txBody>
                  <a:tcPr/>
                </a:tc>
                <a:extLst>
                  <a:ext uri="{0D108BD9-81ED-4DB2-BD59-A6C34878D82A}">
                    <a16:rowId xmlns:a16="http://schemas.microsoft.com/office/drawing/2014/main" val="2957425077"/>
                  </a:ext>
                </a:extLst>
              </a:tr>
              <a:tr h="410322">
                <a:tc>
                  <a:txBody>
                    <a:bodyPr/>
                    <a:lstStyle/>
                    <a:p>
                      <a:r>
                        <a:rPr lang="es-CO" dirty="0"/>
                        <a:t>1.3167845484036962</a:t>
                      </a:r>
                    </a:p>
                  </a:txBody>
                  <a:tcPr/>
                </a:tc>
                <a:extLst>
                  <a:ext uri="{0D108BD9-81ED-4DB2-BD59-A6C34878D82A}">
                    <a16:rowId xmlns:a16="http://schemas.microsoft.com/office/drawing/2014/main" val="646067434"/>
                  </a:ext>
                </a:extLst>
              </a:tr>
            </a:tbl>
          </a:graphicData>
        </a:graphic>
      </p:graphicFrame>
    </p:spTree>
    <p:extLst>
      <p:ext uri="{BB962C8B-B14F-4D97-AF65-F5344CB8AC3E}">
        <p14:creationId xmlns:p14="http://schemas.microsoft.com/office/powerpoint/2010/main" val="3813777631"/>
      </p:ext>
    </p:extLst>
  </p:cSld>
  <p:clrMapOvr>
    <a:masterClrMapping/>
  </p:clrMapOvr>
</p:sld>
</file>

<file path=ppt/theme/theme1.xml><?xml version="1.0" encoding="utf-8"?>
<a:theme xmlns:a="http://schemas.openxmlformats.org/drawingml/2006/main" name="Plantilla-presentac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639</Words>
  <Application>Microsoft Office PowerPoint</Application>
  <PresentationFormat>Presentación en pantalla (4:3)</PresentationFormat>
  <Paragraphs>133</Paragraphs>
  <Slides>15</Slides>
  <Notes>4</Notes>
  <HiddenSlides>0</HiddenSlides>
  <MMClips>0</MMClips>
  <ScaleCrop>false</ScaleCrop>
  <HeadingPairs>
    <vt:vector size="8" baseType="variant">
      <vt:variant>
        <vt:lpstr>Fuentes usadas</vt:lpstr>
      </vt:variant>
      <vt:variant>
        <vt:i4>2</vt:i4>
      </vt:variant>
      <vt:variant>
        <vt:lpstr>Tema</vt:lpstr>
      </vt:variant>
      <vt:variant>
        <vt:i4>1</vt:i4>
      </vt:variant>
      <vt:variant>
        <vt:lpstr>Servidores OLE incrustados</vt:lpstr>
      </vt:variant>
      <vt:variant>
        <vt:i4>1</vt:i4>
      </vt:variant>
      <vt:variant>
        <vt:lpstr>Títulos de diapositiva</vt:lpstr>
      </vt:variant>
      <vt:variant>
        <vt:i4>15</vt:i4>
      </vt:variant>
    </vt:vector>
  </HeadingPairs>
  <TitlesOfParts>
    <vt:vector size="19" baseType="lpstr">
      <vt:lpstr>Arial</vt:lpstr>
      <vt:lpstr>Calibri</vt:lpstr>
      <vt:lpstr>Plantilla-presentacion</vt:lpstr>
      <vt:lpstr>Bitmap Image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Shayu Garnica</dc:creator>
  <cp:lastModifiedBy>Juan Esteban</cp:lastModifiedBy>
  <cp:revision>198</cp:revision>
  <dcterms:created xsi:type="dcterms:W3CDTF">2018-07-09T16:33:10Z</dcterms:created>
  <dcterms:modified xsi:type="dcterms:W3CDTF">2022-12-09T06:22:57Z</dcterms:modified>
</cp:coreProperties>
</file>